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charts/colors2.xml" ContentType="application/vnd.ms-office.chartcolorstyle+xml"/>
  <Override PartName="/ppt/charts/colors4.xml" ContentType="application/vnd.ms-office.chartcolorstyle+xml"/>
  <Override PartName="/ppt/charts/style4.xml" ContentType="application/vnd.ms-office.chartstyle+xml"/>
  <Override PartName="/ppt/charts/chart4.xml" ContentType="application/vnd.openxmlformats-officedocument.drawingml.chart+xml"/>
  <Override PartName="/ppt/charts/colors3.xml" ContentType="application/vnd.ms-office.chartcolorstyle+xml"/>
  <Override PartName="/ppt/charts/style3.xml" ContentType="application/vnd.ms-office.chartstyle+xml"/>
  <Override PartName="/ppt/charts/chart3.xml" ContentType="application/vnd.openxmlformats-officedocument.drawingml.chart+xml"/>
  <Override PartName="/ppt/charts/style2.xml" ContentType="application/vnd.ms-office.chartstyle+xml"/>
  <Override PartName="/ppt/charts/chart5.xml" ContentType="application/vnd.openxmlformats-officedocument.drawingml.chart+xml"/>
  <Override PartName="/ppt/charts/colors5.xml" ContentType="application/vnd.ms-office.chartcolorstyl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5.xml" ContentType="application/vnd.ms-office.chartstyl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1" r:id="rId8"/>
    <p:sldId id="266" r:id="rId9"/>
    <p:sldId id="263" r:id="rId10"/>
    <p:sldId id="264" r:id="rId11"/>
    <p:sldId id="267" r:id="rId12"/>
    <p:sldId id="265" r:id="rId13"/>
    <p:sldId id="262" r:id="rId14"/>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1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enovo\Documents\&#1514;&#1493;&#1510;&#1488;&#1493;&#1514;%20&#1508;&#1512;&#1493;&#1497;&#1511;&#1496;%20&#1502;&#1495;&#1511;&#151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enovo\Documents\&#1514;&#1493;&#1510;&#1488;&#1493;&#1514;%20&#1508;&#1512;&#1493;&#1497;&#1511;&#1496;%20&#1502;&#1495;&#1511;&#151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lenovo\Documents\&#1514;&#1493;&#1510;&#1488;&#1493;&#1514;%20&#1508;&#1512;&#1493;&#1497;&#1511;&#1496;%20&#1502;&#1495;&#1511;&#151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lenovo\Documents\&#1514;&#1493;&#1510;&#1488;&#1493;&#1514;%20&#1508;&#1512;&#1493;&#1497;&#1511;&#1496;%20&#1502;&#1495;&#1511;&#151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lenovo\Documents\&#1514;&#1493;&#1510;&#1488;&#1493;&#1514;%20&#1508;&#1512;&#1493;&#1497;&#1511;&#1496;%20&#1502;&#1495;&#1511;&#1512;.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v>1</c:v>
          </c:tx>
          <c:spPr>
            <a:ln w="19050" cap="rnd">
              <a:solidFill>
                <a:schemeClr val="accent1"/>
              </a:solidFill>
              <a:round/>
            </a:ln>
            <a:effectLst/>
          </c:spPr>
          <c:marker>
            <c:symbol val="none"/>
          </c:marker>
          <c:xVal>
            <c:numRef>
              <c:f>FeS!$A$3:$A$169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FeS!$B$3:$B$169</c:f>
              <c:numCache>
                <c:formatCode>0.00E+00</c:formatCode>
                <c:ptCount val="167"/>
                <c:pt idx="0">
                  <c:v>-22.02891</c:v>
                </c:pt>
                <c:pt idx="1">
                  <c:v>-8.1089099999999998</c:v>
                </c:pt>
                <c:pt idx="2">
                  <c:v>-5.2688829999999998</c:v>
                </c:pt>
                <c:pt idx="3">
                  <c:v>1.3977809999999999</c:v>
                </c:pt>
                <c:pt idx="4">
                  <c:v>-19.762219999999999</c:v>
                </c:pt>
                <c:pt idx="5">
                  <c:v>-0.36222080000000001</c:v>
                </c:pt>
                <c:pt idx="6">
                  <c:v>-2.335556</c:v>
                </c:pt>
                <c:pt idx="7">
                  <c:v>14.984439999999999</c:v>
                </c:pt>
                <c:pt idx="8">
                  <c:v>-19.06889</c:v>
                </c:pt>
                <c:pt idx="9">
                  <c:v>25.45111</c:v>
                </c:pt>
                <c:pt idx="10">
                  <c:v>11.77111</c:v>
                </c:pt>
                <c:pt idx="11">
                  <c:v>1.291115</c:v>
                </c:pt>
                <c:pt idx="12">
                  <c:v>33.357790000000001</c:v>
                </c:pt>
                <c:pt idx="13">
                  <c:v>-12.21555</c:v>
                </c:pt>
                <c:pt idx="14">
                  <c:v>0.3577805</c:v>
                </c:pt>
                <c:pt idx="15">
                  <c:v>-10.30888</c:v>
                </c:pt>
                <c:pt idx="16">
                  <c:v>6.0244450000000001</c:v>
                </c:pt>
                <c:pt idx="17">
                  <c:v>17.064450000000001</c:v>
                </c:pt>
                <c:pt idx="18">
                  <c:v>14.69111</c:v>
                </c:pt>
                <c:pt idx="19">
                  <c:v>-7.5488819999999999</c:v>
                </c:pt>
                <c:pt idx="20">
                  <c:v>-1.215546</c:v>
                </c:pt>
                <c:pt idx="21">
                  <c:v>46.78445</c:v>
                </c:pt>
                <c:pt idx="22">
                  <c:v>29.797779999999999</c:v>
                </c:pt>
                <c:pt idx="23">
                  <c:v>25.904450000000001</c:v>
                </c:pt>
                <c:pt idx="24">
                  <c:v>61.757779999999997</c:v>
                </c:pt>
                <c:pt idx="25">
                  <c:v>-12.922219999999999</c:v>
                </c:pt>
                <c:pt idx="26">
                  <c:v>63.997790000000002</c:v>
                </c:pt>
                <c:pt idx="27">
                  <c:v>51.997790000000002</c:v>
                </c:pt>
                <c:pt idx="28">
                  <c:v>64.824449999999999</c:v>
                </c:pt>
                <c:pt idx="29">
                  <c:v>73.971119999999999</c:v>
                </c:pt>
                <c:pt idx="30">
                  <c:v>72.384450000000001</c:v>
                </c:pt>
                <c:pt idx="31">
                  <c:v>93.664439999999999</c:v>
                </c:pt>
                <c:pt idx="32">
                  <c:v>81.371110000000002</c:v>
                </c:pt>
                <c:pt idx="33">
                  <c:v>55.544449999999998</c:v>
                </c:pt>
                <c:pt idx="34">
                  <c:v>84.10445</c:v>
                </c:pt>
                <c:pt idx="35">
                  <c:v>92.424449999999993</c:v>
                </c:pt>
                <c:pt idx="36">
                  <c:v>136.37110000000001</c:v>
                </c:pt>
                <c:pt idx="37">
                  <c:v>120.1311</c:v>
                </c:pt>
                <c:pt idx="38">
                  <c:v>127.1178</c:v>
                </c:pt>
                <c:pt idx="39">
                  <c:v>200.14449999999999</c:v>
                </c:pt>
                <c:pt idx="40">
                  <c:v>176.2911</c:v>
                </c:pt>
                <c:pt idx="41">
                  <c:v>260.77109999999999</c:v>
                </c:pt>
                <c:pt idx="42">
                  <c:v>239.4778</c:v>
                </c:pt>
                <c:pt idx="43">
                  <c:v>349.3845</c:v>
                </c:pt>
                <c:pt idx="44">
                  <c:v>341.94450000000001</c:v>
                </c:pt>
                <c:pt idx="45">
                  <c:v>398.74439999999998</c:v>
                </c:pt>
                <c:pt idx="46">
                  <c:v>417.30439999999999</c:v>
                </c:pt>
                <c:pt idx="47">
                  <c:v>411.25110000000001</c:v>
                </c:pt>
                <c:pt idx="48">
                  <c:v>501.53109999999998</c:v>
                </c:pt>
                <c:pt idx="49">
                  <c:v>513.29110000000003</c:v>
                </c:pt>
                <c:pt idx="50">
                  <c:v>530.59780000000001</c:v>
                </c:pt>
                <c:pt idx="51">
                  <c:v>614.87779999999998</c:v>
                </c:pt>
                <c:pt idx="52">
                  <c:v>598.73109999999997</c:v>
                </c:pt>
                <c:pt idx="53">
                  <c:v>625.90440000000001</c:v>
                </c:pt>
                <c:pt idx="54">
                  <c:v>645.99779999999998</c:v>
                </c:pt>
                <c:pt idx="55">
                  <c:v>661.29110000000003</c:v>
                </c:pt>
                <c:pt idx="56">
                  <c:v>649.14449999999999</c:v>
                </c:pt>
                <c:pt idx="57">
                  <c:v>724.01110000000006</c:v>
                </c:pt>
                <c:pt idx="58">
                  <c:v>675.71780000000001</c:v>
                </c:pt>
                <c:pt idx="59">
                  <c:v>696.83780000000002</c:v>
                </c:pt>
                <c:pt idx="60">
                  <c:v>824.81110000000001</c:v>
                </c:pt>
                <c:pt idx="61">
                  <c:v>737.39779999999996</c:v>
                </c:pt>
                <c:pt idx="62">
                  <c:v>772.58450000000005</c:v>
                </c:pt>
                <c:pt idx="63">
                  <c:v>735.85109999999997</c:v>
                </c:pt>
                <c:pt idx="64">
                  <c:v>744.55780000000004</c:v>
                </c:pt>
                <c:pt idx="65">
                  <c:v>748.50450000000001</c:v>
                </c:pt>
                <c:pt idx="66">
                  <c:v>772.10440000000006</c:v>
                </c:pt>
                <c:pt idx="67">
                  <c:v>820.4511</c:v>
                </c:pt>
                <c:pt idx="68">
                  <c:v>843.03779999999995</c:v>
                </c:pt>
                <c:pt idx="69">
                  <c:v>729.50450000000001</c:v>
                </c:pt>
                <c:pt idx="70">
                  <c:v>805.19780000000003</c:v>
                </c:pt>
                <c:pt idx="71">
                  <c:v>847.17110000000002</c:v>
                </c:pt>
                <c:pt idx="72">
                  <c:v>738.94449999999995</c:v>
                </c:pt>
                <c:pt idx="73">
                  <c:v>828.2645</c:v>
                </c:pt>
                <c:pt idx="74">
                  <c:v>840.07780000000002</c:v>
                </c:pt>
                <c:pt idx="75">
                  <c:v>891.11779999999999</c:v>
                </c:pt>
                <c:pt idx="76">
                  <c:v>841.41110000000003</c:v>
                </c:pt>
                <c:pt idx="77">
                  <c:v>900.63779999999997</c:v>
                </c:pt>
                <c:pt idx="78">
                  <c:v>826.23779999999999</c:v>
                </c:pt>
                <c:pt idx="79">
                  <c:v>921.70450000000005</c:v>
                </c:pt>
                <c:pt idx="80">
                  <c:v>856.06449999999995</c:v>
                </c:pt>
                <c:pt idx="81">
                  <c:v>834.93110000000001</c:v>
                </c:pt>
                <c:pt idx="82">
                  <c:v>871.49109999999996</c:v>
                </c:pt>
                <c:pt idx="83">
                  <c:v>824.4778</c:v>
                </c:pt>
                <c:pt idx="84">
                  <c:v>921.75779999999997</c:v>
                </c:pt>
                <c:pt idx="85">
                  <c:v>872.59780000000001</c:v>
                </c:pt>
                <c:pt idx="86">
                  <c:v>827.75779999999997</c:v>
                </c:pt>
                <c:pt idx="87">
                  <c:v>835.95780000000002</c:v>
                </c:pt>
                <c:pt idx="88">
                  <c:v>810.41110000000003</c:v>
                </c:pt>
                <c:pt idx="89">
                  <c:v>826.43780000000004</c:v>
                </c:pt>
                <c:pt idx="90">
                  <c:v>822.89110000000005</c:v>
                </c:pt>
                <c:pt idx="91">
                  <c:v>774.58450000000005</c:v>
                </c:pt>
                <c:pt idx="92">
                  <c:v>819.93110000000001</c:v>
                </c:pt>
                <c:pt idx="93">
                  <c:v>730.83780000000002</c:v>
                </c:pt>
                <c:pt idx="94">
                  <c:v>734.39779999999996</c:v>
                </c:pt>
                <c:pt idx="95">
                  <c:v>715.2645</c:v>
                </c:pt>
                <c:pt idx="96">
                  <c:v>728.50450000000001</c:v>
                </c:pt>
                <c:pt idx="97">
                  <c:v>735.82449999999994</c:v>
                </c:pt>
                <c:pt idx="98">
                  <c:v>687.59780000000001</c:v>
                </c:pt>
                <c:pt idx="99">
                  <c:v>703.37109999999996</c:v>
                </c:pt>
                <c:pt idx="100">
                  <c:v>695.67780000000005</c:v>
                </c:pt>
                <c:pt idx="101">
                  <c:v>709.53110000000004</c:v>
                </c:pt>
                <c:pt idx="102">
                  <c:v>733.34450000000004</c:v>
                </c:pt>
                <c:pt idx="103">
                  <c:v>683.62450000000001</c:v>
                </c:pt>
                <c:pt idx="104">
                  <c:v>728.89110000000005</c:v>
                </c:pt>
                <c:pt idx="105">
                  <c:v>696.6644</c:v>
                </c:pt>
                <c:pt idx="106">
                  <c:v>648.21109999999999</c:v>
                </c:pt>
                <c:pt idx="107">
                  <c:v>663.55780000000004</c:v>
                </c:pt>
                <c:pt idx="108">
                  <c:v>632.67780000000005</c:v>
                </c:pt>
                <c:pt idx="109">
                  <c:v>657.34450000000004</c:v>
                </c:pt>
                <c:pt idx="110">
                  <c:v>686.46450000000004</c:v>
                </c:pt>
                <c:pt idx="111">
                  <c:v>625.86440000000005</c:v>
                </c:pt>
                <c:pt idx="112">
                  <c:v>606.78440000000001</c:v>
                </c:pt>
                <c:pt idx="113">
                  <c:v>608.65110000000004</c:v>
                </c:pt>
                <c:pt idx="114">
                  <c:v>602.4778</c:v>
                </c:pt>
                <c:pt idx="115">
                  <c:v>598.21109999999999</c:v>
                </c:pt>
                <c:pt idx="116">
                  <c:v>607.3845</c:v>
                </c:pt>
                <c:pt idx="117">
                  <c:v>626.97109999999998</c:v>
                </c:pt>
                <c:pt idx="118">
                  <c:v>561.69110000000001</c:v>
                </c:pt>
                <c:pt idx="119">
                  <c:v>565.4511</c:v>
                </c:pt>
                <c:pt idx="120">
                  <c:v>556.85109999999997</c:v>
                </c:pt>
                <c:pt idx="121">
                  <c:v>527.07780000000002</c:v>
                </c:pt>
                <c:pt idx="122">
                  <c:v>537.30439999999999</c:v>
                </c:pt>
                <c:pt idx="123">
                  <c:v>536.98440000000005</c:v>
                </c:pt>
                <c:pt idx="124">
                  <c:v>523.07780000000002</c:v>
                </c:pt>
                <c:pt idx="125">
                  <c:v>501.61110000000002</c:v>
                </c:pt>
                <c:pt idx="126">
                  <c:v>492.78449999999998</c:v>
                </c:pt>
                <c:pt idx="127">
                  <c:v>518.25109999999995</c:v>
                </c:pt>
                <c:pt idx="128">
                  <c:v>495.73110000000003</c:v>
                </c:pt>
                <c:pt idx="129">
                  <c:v>482.17110000000002</c:v>
                </c:pt>
                <c:pt idx="130">
                  <c:v>436.62450000000001</c:v>
                </c:pt>
                <c:pt idx="131">
                  <c:v>486.95780000000002</c:v>
                </c:pt>
                <c:pt idx="132">
                  <c:v>425.58440000000002</c:v>
                </c:pt>
                <c:pt idx="133">
                  <c:v>465.46440000000001</c:v>
                </c:pt>
                <c:pt idx="134">
                  <c:v>449.07780000000002</c:v>
                </c:pt>
                <c:pt idx="135">
                  <c:v>412.74439999999998</c:v>
                </c:pt>
                <c:pt idx="136">
                  <c:v>376.19779999999997</c:v>
                </c:pt>
                <c:pt idx="137">
                  <c:v>382.55779999999999</c:v>
                </c:pt>
                <c:pt idx="138">
                  <c:v>383.43779999999998</c:v>
                </c:pt>
                <c:pt idx="139">
                  <c:v>378.41109999999998</c:v>
                </c:pt>
                <c:pt idx="140">
                  <c:v>382.66449999999998</c:v>
                </c:pt>
                <c:pt idx="141">
                  <c:v>362.37110000000001</c:v>
                </c:pt>
                <c:pt idx="142">
                  <c:v>306.34440000000001</c:v>
                </c:pt>
                <c:pt idx="143">
                  <c:v>391.99779999999998</c:v>
                </c:pt>
                <c:pt idx="144">
                  <c:v>345.51780000000002</c:v>
                </c:pt>
                <c:pt idx="145">
                  <c:v>388.55779999999999</c:v>
                </c:pt>
                <c:pt idx="146">
                  <c:v>273.8245</c:v>
                </c:pt>
                <c:pt idx="147">
                  <c:v>282.58440000000002</c:v>
                </c:pt>
                <c:pt idx="148">
                  <c:v>261.46440000000001</c:v>
                </c:pt>
                <c:pt idx="149">
                  <c:v>305.34449999999998</c:v>
                </c:pt>
                <c:pt idx="150">
                  <c:v>268.34449999999998</c:v>
                </c:pt>
                <c:pt idx="151">
                  <c:v>280.86439999999999</c:v>
                </c:pt>
                <c:pt idx="152">
                  <c:v>279.77109999999999</c:v>
                </c:pt>
                <c:pt idx="153">
                  <c:v>270.1311</c:v>
                </c:pt>
                <c:pt idx="154">
                  <c:v>294.3845</c:v>
                </c:pt>
                <c:pt idx="155">
                  <c:v>236.69110000000001</c:v>
                </c:pt>
                <c:pt idx="156">
                  <c:v>264.27780000000001</c:v>
                </c:pt>
                <c:pt idx="157">
                  <c:v>230.74440000000001</c:v>
                </c:pt>
                <c:pt idx="158">
                  <c:v>232.5711</c:v>
                </c:pt>
                <c:pt idx="159">
                  <c:v>248.83779999999999</c:v>
                </c:pt>
                <c:pt idx="160">
                  <c:v>233.59780000000001</c:v>
                </c:pt>
                <c:pt idx="161">
                  <c:v>170.6378</c:v>
                </c:pt>
                <c:pt idx="162">
                  <c:v>253.15780000000001</c:v>
                </c:pt>
                <c:pt idx="163">
                  <c:v>179.21109999999999</c:v>
                </c:pt>
                <c:pt idx="164">
                  <c:v>191.43780000000001</c:v>
                </c:pt>
                <c:pt idx="165">
                  <c:v>196.49109999999999</c:v>
                </c:pt>
                <c:pt idx="166">
                  <c:v>191.34440000000001</c:v>
                </c:pt>
              </c:numCache>
            </c:numRef>
          </c:yVal>
          <c:smooth val="1"/>
          <c:extLst>
            <c:ext xmlns:c16="http://schemas.microsoft.com/office/drawing/2014/chart" uri="{C3380CC4-5D6E-409C-BE32-E72D297353CC}">
              <c16:uniqueId val="{00000000-D53A-466B-9CCF-62C6FDB65E4C}"/>
            </c:ext>
          </c:extLst>
        </c:ser>
        <c:ser>
          <c:idx val="1"/>
          <c:order val="1"/>
          <c:tx>
            <c:v>2</c:v>
          </c:tx>
          <c:spPr>
            <a:ln w="19050" cap="rnd">
              <a:solidFill>
                <a:schemeClr val="accent2"/>
              </a:solidFill>
              <a:round/>
            </a:ln>
            <a:effectLst/>
          </c:spPr>
          <c:marker>
            <c:symbol val="none"/>
          </c:marker>
          <c:xVal>
            <c:numRef>
              <c:f>FeS!$C$3:$C$169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FeS!$D$3:$D$169</c:f>
              <c:numCache>
                <c:formatCode>0.00E+00</c:formatCode>
                <c:ptCount val="167"/>
                <c:pt idx="0">
                  <c:v>-26.195589999999999</c:v>
                </c:pt>
                <c:pt idx="1">
                  <c:v>23.724399999999999</c:v>
                </c:pt>
                <c:pt idx="2">
                  <c:v>5.5644299999999998</c:v>
                </c:pt>
                <c:pt idx="3">
                  <c:v>-17.768910000000002</c:v>
                </c:pt>
                <c:pt idx="4">
                  <c:v>16.071090000000002</c:v>
                </c:pt>
                <c:pt idx="5">
                  <c:v>-11.52891</c:v>
                </c:pt>
                <c:pt idx="6">
                  <c:v>-21.50224</c:v>
                </c:pt>
                <c:pt idx="7">
                  <c:v>19.81776</c:v>
                </c:pt>
                <c:pt idx="8">
                  <c:v>4.7644270000000004</c:v>
                </c:pt>
                <c:pt idx="9">
                  <c:v>6.2844239999999996</c:v>
                </c:pt>
                <c:pt idx="10">
                  <c:v>27.604420000000001</c:v>
                </c:pt>
                <c:pt idx="11">
                  <c:v>27.12443</c:v>
                </c:pt>
                <c:pt idx="12">
                  <c:v>10.1911</c:v>
                </c:pt>
                <c:pt idx="13">
                  <c:v>2.6177600000000001</c:v>
                </c:pt>
                <c:pt idx="14">
                  <c:v>24.191089999999999</c:v>
                </c:pt>
                <c:pt idx="15">
                  <c:v>-8.4755710000000004</c:v>
                </c:pt>
                <c:pt idx="16">
                  <c:v>13.857760000000001</c:v>
                </c:pt>
                <c:pt idx="17">
                  <c:v>5.8977659999999998</c:v>
                </c:pt>
                <c:pt idx="18">
                  <c:v>19.524419999999999</c:v>
                </c:pt>
                <c:pt idx="19">
                  <c:v>22.28443</c:v>
                </c:pt>
                <c:pt idx="20">
                  <c:v>43.61777</c:v>
                </c:pt>
                <c:pt idx="21">
                  <c:v>48.61777</c:v>
                </c:pt>
                <c:pt idx="22">
                  <c:v>8.6310959999999994</c:v>
                </c:pt>
                <c:pt idx="23">
                  <c:v>44.737760000000002</c:v>
                </c:pt>
                <c:pt idx="24">
                  <c:v>34.591090000000001</c:v>
                </c:pt>
                <c:pt idx="25">
                  <c:v>6.9110950000000004</c:v>
                </c:pt>
                <c:pt idx="26">
                  <c:v>27.831099999999999</c:v>
                </c:pt>
                <c:pt idx="27">
                  <c:v>46.831099999999999</c:v>
                </c:pt>
                <c:pt idx="28">
                  <c:v>41.657760000000003</c:v>
                </c:pt>
                <c:pt idx="29">
                  <c:v>41.804430000000004</c:v>
                </c:pt>
                <c:pt idx="30">
                  <c:v>61.217770000000002</c:v>
                </c:pt>
                <c:pt idx="31">
                  <c:v>55.49776</c:v>
                </c:pt>
                <c:pt idx="32">
                  <c:v>31.204419999999999</c:v>
                </c:pt>
                <c:pt idx="33">
                  <c:v>80.377759999999995</c:v>
                </c:pt>
                <c:pt idx="34">
                  <c:v>33.93777</c:v>
                </c:pt>
                <c:pt idx="35">
                  <c:v>50.257770000000001</c:v>
                </c:pt>
                <c:pt idx="36">
                  <c:v>58.204439999999998</c:v>
                </c:pt>
                <c:pt idx="37">
                  <c:v>94.964439999999996</c:v>
                </c:pt>
                <c:pt idx="38">
                  <c:v>84.951099999999997</c:v>
                </c:pt>
                <c:pt idx="39">
                  <c:v>99.977770000000007</c:v>
                </c:pt>
                <c:pt idx="40">
                  <c:v>134.12440000000001</c:v>
                </c:pt>
                <c:pt idx="41">
                  <c:v>139.6044</c:v>
                </c:pt>
                <c:pt idx="42">
                  <c:v>191.31110000000001</c:v>
                </c:pt>
                <c:pt idx="43">
                  <c:v>191.21780000000001</c:v>
                </c:pt>
                <c:pt idx="44">
                  <c:v>224.77780000000001</c:v>
                </c:pt>
                <c:pt idx="45">
                  <c:v>247.5778</c:v>
                </c:pt>
                <c:pt idx="46">
                  <c:v>234.1378</c:v>
                </c:pt>
                <c:pt idx="47">
                  <c:v>285.08440000000002</c:v>
                </c:pt>
                <c:pt idx="48">
                  <c:v>297.36439999999999</c:v>
                </c:pt>
                <c:pt idx="49">
                  <c:v>323.12439999999998</c:v>
                </c:pt>
                <c:pt idx="50">
                  <c:v>336.43110000000001</c:v>
                </c:pt>
                <c:pt idx="51">
                  <c:v>333.71109999999999</c:v>
                </c:pt>
                <c:pt idx="52">
                  <c:v>382.56450000000001</c:v>
                </c:pt>
                <c:pt idx="53">
                  <c:v>381.73779999999999</c:v>
                </c:pt>
                <c:pt idx="54">
                  <c:v>404.83109999999999</c:v>
                </c:pt>
                <c:pt idx="55">
                  <c:v>412.12450000000001</c:v>
                </c:pt>
                <c:pt idx="56">
                  <c:v>438.9778</c:v>
                </c:pt>
                <c:pt idx="57">
                  <c:v>401.84440000000001</c:v>
                </c:pt>
                <c:pt idx="58">
                  <c:v>401.55110000000002</c:v>
                </c:pt>
                <c:pt idx="59">
                  <c:v>407.67110000000002</c:v>
                </c:pt>
                <c:pt idx="60">
                  <c:v>457.64440000000002</c:v>
                </c:pt>
                <c:pt idx="61">
                  <c:v>444.23110000000003</c:v>
                </c:pt>
                <c:pt idx="62">
                  <c:v>428.4178</c:v>
                </c:pt>
                <c:pt idx="63">
                  <c:v>419.68439999999998</c:v>
                </c:pt>
                <c:pt idx="64">
                  <c:v>476.39109999999999</c:v>
                </c:pt>
                <c:pt idx="65">
                  <c:v>460.33780000000002</c:v>
                </c:pt>
                <c:pt idx="66">
                  <c:v>474.93779999999998</c:v>
                </c:pt>
                <c:pt idx="67">
                  <c:v>485.28440000000001</c:v>
                </c:pt>
                <c:pt idx="68">
                  <c:v>446.87110000000001</c:v>
                </c:pt>
                <c:pt idx="69">
                  <c:v>384.33780000000002</c:v>
                </c:pt>
                <c:pt idx="70">
                  <c:v>485.03109999999998</c:v>
                </c:pt>
                <c:pt idx="71">
                  <c:v>509.00439999999998</c:v>
                </c:pt>
                <c:pt idx="72">
                  <c:v>496.77780000000001</c:v>
                </c:pt>
                <c:pt idx="73">
                  <c:v>508.09780000000001</c:v>
                </c:pt>
                <c:pt idx="74">
                  <c:v>493.91109999999998</c:v>
                </c:pt>
                <c:pt idx="75">
                  <c:v>524.9511</c:v>
                </c:pt>
                <c:pt idx="76">
                  <c:v>509.24439999999998</c:v>
                </c:pt>
                <c:pt idx="77">
                  <c:v>517.47109999999998</c:v>
                </c:pt>
                <c:pt idx="78">
                  <c:v>511.0711</c:v>
                </c:pt>
                <c:pt idx="79">
                  <c:v>530.53779999999995</c:v>
                </c:pt>
                <c:pt idx="80">
                  <c:v>534.89779999999996</c:v>
                </c:pt>
                <c:pt idx="81">
                  <c:v>548.76440000000002</c:v>
                </c:pt>
                <c:pt idx="82">
                  <c:v>566.32449999999994</c:v>
                </c:pt>
                <c:pt idx="83">
                  <c:v>572.31110000000001</c:v>
                </c:pt>
                <c:pt idx="84">
                  <c:v>573.59109999999998</c:v>
                </c:pt>
                <c:pt idx="85">
                  <c:v>550.43110000000001</c:v>
                </c:pt>
                <c:pt idx="86">
                  <c:v>514.59109999999998</c:v>
                </c:pt>
                <c:pt idx="87">
                  <c:v>555.79110000000003</c:v>
                </c:pt>
                <c:pt idx="88">
                  <c:v>484.24439999999998</c:v>
                </c:pt>
                <c:pt idx="89">
                  <c:v>507.27109999999999</c:v>
                </c:pt>
                <c:pt idx="90">
                  <c:v>489.7244</c:v>
                </c:pt>
                <c:pt idx="91">
                  <c:v>484.4178</c:v>
                </c:pt>
                <c:pt idx="92">
                  <c:v>518.76440000000002</c:v>
                </c:pt>
                <c:pt idx="93">
                  <c:v>435.67110000000002</c:v>
                </c:pt>
                <c:pt idx="94">
                  <c:v>449.23110000000003</c:v>
                </c:pt>
                <c:pt idx="95">
                  <c:v>472.09780000000001</c:v>
                </c:pt>
                <c:pt idx="96">
                  <c:v>412.33780000000002</c:v>
                </c:pt>
                <c:pt idx="97">
                  <c:v>468.65780000000001</c:v>
                </c:pt>
                <c:pt idx="98">
                  <c:v>448.43110000000001</c:v>
                </c:pt>
                <c:pt idx="99">
                  <c:v>481.20440000000002</c:v>
                </c:pt>
                <c:pt idx="100">
                  <c:v>427.5111</c:v>
                </c:pt>
                <c:pt idx="101">
                  <c:v>388.36439999999999</c:v>
                </c:pt>
                <c:pt idx="102">
                  <c:v>431.17779999999999</c:v>
                </c:pt>
                <c:pt idx="103">
                  <c:v>413.45780000000002</c:v>
                </c:pt>
                <c:pt idx="104">
                  <c:v>422.7244</c:v>
                </c:pt>
                <c:pt idx="105">
                  <c:v>405.49779999999998</c:v>
                </c:pt>
                <c:pt idx="106">
                  <c:v>435.0444</c:v>
                </c:pt>
                <c:pt idx="107">
                  <c:v>358.39109999999999</c:v>
                </c:pt>
                <c:pt idx="108">
                  <c:v>375.5111</c:v>
                </c:pt>
                <c:pt idx="109">
                  <c:v>394.17779999999999</c:v>
                </c:pt>
                <c:pt idx="110">
                  <c:v>370.2978</c:v>
                </c:pt>
                <c:pt idx="111">
                  <c:v>362.69779999999997</c:v>
                </c:pt>
                <c:pt idx="112">
                  <c:v>326.61779999999999</c:v>
                </c:pt>
                <c:pt idx="113">
                  <c:v>384.48439999999999</c:v>
                </c:pt>
                <c:pt idx="114">
                  <c:v>356.31110000000001</c:v>
                </c:pt>
                <c:pt idx="115">
                  <c:v>393.0444</c:v>
                </c:pt>
                <c:pt idx="116">
                  <c:v>325.21780000000001</c:v>
                </c:pt>
                <c:pt idx="117">
                  <c:v>359.80439999999999</c:v>
                </c:pt>
                <c:pt idx="118">
                  <c:v>352.52440000000001</c:v>
                </c:pt>
                <c:pt idx="119">
                  <c:v>334.28440000000001</c:v>
                </c:pt>
                <c:pt idx="120">
                  <c:v>322.68439999999998</c:v>
                </c:pt>
                <c:pt idx="121">
                  <c:v>325.91109999999998</c:v>
                </c:pt>
                <c:pt idx="122">
                  <c:v>306.13780000000003</c:v>
                </c:pt>
                <c:pt idx="123">
                  <c:v>320.81779999999998</c:v>
                </c:pt>
                <c:pt idx="124">
                  <c:v>323.91109999999998</c:v>
                </c:pt>
                <c:pt idx="125">
                  <c:v>299.44439999999997</c:v>
                </c:pt>
                <c:pt idx="126">
                  <c:v>270.61779999999999</c:v>
                </c:pt>
                <c:pt idx="127">
                  <c:v>295.08440000000002</c:v>
                </c:pt>
                <c:pt idx="128">
                  <c:v>299.56439999999998</c:v>
                </c:pt>
                <c:pt idx="129">
                  <c:v>293.00439999999998</c:v>
                </c:pt>
                <c:pt idx="130">
                  <c:v>301.45780000000002</c:v>
                </c:pt>
                <c:pt idx="131">
                  <c:v>261.79109999999997</c:v>
                </c:pt>
                <c:pt idx="132">
                  <c:v>329.4178</c:v>
                </c:pt>
                <c:pt idx="133">
                  <c:v>284.2978</c:v>
                </c:pt>
                <c:pt idx="134">
                  <c:v>264.91109999999998</c:v>
                </c:pt>
                <c:pt idx="135">
                  <c:v>262.57780000000002</c:v>
                </c:pt>
                <c:pt idx="136">
                  <c:v>242.03110000000001</c:v>
                </c:pt>
                <c:pt idx="137">
                  <c:v>229.39109999999999</c:v>
                </c:pt>
                <c:pt idx="138">
                  <c:v>257.27109999999999</c:v>
                </c:pt>
                <c:pt idx="139">
                  <c:v>219.24440000000001</c:v>
                </c:pt>
                <c:pt idx="140">
                  <c:v>255.49780000000001</c:v>
                </c:pt>
                <c:pt idx="141">
                  <c:v>219.20439999999999</c:v>
                </c:pt>
                <c:pt idx="142">
                  <c:v>178.17769999999999</c:v>
                </c:pt>
                <c:pt idx="143">
                  <c:v>206.83109999999999</c:v>
                </c:pt>
                <c:pt idx="144">
                  <c:v>234.3511</c:v>
                </c:pt>
                <c:pt idx="145">
                  <c:v>188.39109999999999</c:v>
                </c:pt>
                <c:pt idx="146">
                  <c:v>187.65780000000001</c:v>
                </c:pt>
                <c:pt idx="147">
                  <c:v>157.4178</c:v>
                </c:pt>
                <c:pt idx="148">
                  <c:v>192.2978</c:v>
                </c:pt>
                <c:pt idx="149">
                  <c:v>154.17779999999999</c:v>
                </c:pt>
                <c:pt idx="150">
                  <c:v>183.17779999999999</c:v>
                </c:pt>
                <c:pt idx="151">
                  <c:v>153.6978</c:v>
                </c:pt>
                <c:pt idx="152">
                  <c:v>130.6044</c:v>
                </c:pt>
                <c:pt idx="153">
                  <c:v>167.96440000000001</c:v>
                </c:pt>
                <c:pt idx="154">
                  <c:v>165.21780000000001</c:v>
                </c:pt>
                <c:pt idx="155">
                  <c:v>158.52440000000001</c:v>
                </c:pt>
                <c:pt idx="156">
                  <c:v>183.11109999999999</c:v>
                </c:pt>
                <c:pt idx="157">
                  <c:v>167.5778</c:v>
                </c:pt>
                <c:pt idx="158">
                  <c:v>149.40440000000001</c:v>
                </c:pt>
                <c:pt idx="159">
                  <c:v>173.6711</c:v>
                </c:pt>
                <c:pt idx="160">
                  <c:v>177.43109999999999</c:v>
                </c:pt>
                <c:pt idx="161">
                  <c:v>161.47110000000001</c:v>
                </c:pt>
                <c:pt idx="162">
                  <c:v>110.9911</c:v>
                </c:pt>
                <c:pt idx="163">
                  <c:v>125.0444</c:v>
                </c:pt>
                <c:pt idx="164">
                  <c:v>113.2711</c:v>
                </c:pt>
                <c:pt idx="165">
                  <c:v>109.3244</c:v>
                </c:pt>
                <c:pt idx="166">
                  <c:v>151.17769999999999</c:v>
                </c:pt>
              </c:numCache>
            </c:numRef>
          </c:yVal>
          <c:smooth val="1"/>
          <c:extLst>
            <c:ext xmlns:c16="http://schemas.microsoft.com/office/drawing/2014/chart" uri="{C3380CC4-5D6E-409C-BE32-E72D297353CC}">
              <c16:uniqueId val="{00000001-D53A-466B-9CCF-62C6FDB65E4C}"/>
            </c:ext>
          </c:extLst>
        </c:ser>
        <c:ser>
          <c:idx val="2"/>
          <c:order val="2"/>
          <c:tx>
            <c:v>3</c:v>
          </c:tx>
          <c:spPr>
            <a:ln w="19050" cap="rnd">
              <a:solidFill>
                <a:schemeClr val="accent3"/>
              </a:solidFill>
              <a:round/>
            </a:ln>
            <a:effectLst/>
          </c:spPr>
          <c:marker>
            <c:symbol val="none"/>
          </c:marker>
          <c:xVal>
            <c:numRef>
              <c:f>FeS!$E$3:$E$169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FeS!$F$3:$F$169</c:f>
              <c:numCache>
                <c:formatCode>0.00E+00</c:formatCode>
                <c:ptCount val="167"/>
                <c:pt idx="0">
                  <c:v>12.137779999999999</c:v>
                </c:pt>
                <c:pt idx="1">
                  <c:v>-17.942219999999999</c:v>
                </c:pt>
                <c:pt idx="2">
                  <c:v>-12.1022</c:v>
                </c:pt>
                <c:pt idx="3">
                  <c:v>-18.43553</c:v>
                </c:pt>
                <c:pt idx="4">
                  <c:v>-19.59554</c:v>
                </c:pt>
                <c:pt idx="5">
                  <c:v>-7.1955340000000003</c:v>
                </c:pt>
                <c:pt idx="6">
                  <c:v>6.8311310000000001</c:v>
                </c:pt>
                <c:pt idx="7">
                  <c:v>16.151129999999998</c:v>
                </c:pt>
                <c:pt idx="8">
                  <c:v>5.0978009999999996</c:v>
                </c:pt>
                <c:pt idx="9">
                  <c:v>-10.382199999999999</c:v>
                </c:pt>
                <c:pt idx="10">
                  <c:v>12.937799999999999</c:v>
                </c:pt>
                <c:pt idx="11">
                  <c:v>34.457799999999999</c:v>
                </c:pt>
                <c:pt idx="12">
                  <c:v>-1.475525</c:v>
                </c:pt>
                <c:pt idx="13">
                  <c:v>20.951129999999999</c:v>
                </c:pt>
                <c:pt idx="14">
                  <c:v>-1.475533</c:v>
                </c:pt>
                <c:pt idx="15">
                  <c:v>32.857799999999997</c:v>
                </c:pt>
                <c:pt idx="16">
                  <c:v>-11.808870000000001</c:v>
                </c:pt>
                <c:pt idx="17">
                  <c:v>43.231140000000003</c:v>
                </c:pt>
                <c:pt idx="18">
                  <c:v>-17.142199999999999</c:v>
                </c:pt>
                <c:pt idx="19">
                  <c:v>-5.3821950000000003</c:v>
                </c:pt>
                <c:pt idx="20">
                  <c:v>7.9511409999999998</c:v>
                </c:pt>
                <c:pt idx="21">
                  <c:v>6.9511409999999998</c:v>
                </c:pt>
                <c:pt idx="22">
                  <c:v>9.9644700000000004</c:v>
                </c:pt>
                <c:pt idx="23">
                  <c:v>37.07114</c:v>
                </c:pt>
                <c:pt idx="24">
                  <c:v>15.924469999999999</c:v>
                </c:pt>
                <c:pt idx="25">
                  <c:v>55.24447</c:v>
                </c:pt>
                <c:pt idx="26">
                  <c:v>41.164470000000001</c:v>
                </c:pt>
                <c:pt idx="27">
                  <c:v>65.164469999999994</c:v>
                </c:pt>
                <c:pt idx="28">
                  <c:v>40.991129999999998</c:v>
                </c:pt>
                <c:pt idx="29">
                  <c:v>69.137799999999999</c:v>
                </c:pt>
                <c:pt idx="30">
                  <c:v>77.551140000000004</c:v>
                </c:pt>
                <c:pt idx="31">
                  <c:v>43.831130000000002</c:v>
                </c:pt>
                <c:pt idx="32">
                  <c:v>55.537799999999997</c:v>
                </c:pt>
                <c:pt idx="33">
                  <c:v>61.71114</c:v>
                </c:pt>
                <c:pt idx="34">
                  <c:v>97.271140000000003</c:v>
                </c:pt>
                <c:pt idx="35">
                  <c:v>76.591139999999996</c:v>
                </c:pt>
                <c:pt idx="36">
                  <c:v>83.537809999999993</c:v>
                </c:pt>
                <c:pt idx="37">
                  <c:v>115.2978</c:v>
                </c:pt>
                <c:pt idx="38">
                  <c:v>111.28449999999999</c:v>
                </c:pt>
                <c:pt idx="39">
                  <c:v>121.3111</c:v>
                </c:pt>
                <c:pt idx="40">
                  <c:v>179.45779999999999</c:v>
                </c:pt>
                <c:pt idx="41">
                  <c:v>165.93780000000001</c:v>
                </c:pt>
                <c:pt idx="42">
                  <c:v>213.64449999999999</c:v>
                </c:pt>
                <c:pt idx="43">
                  <c:v>211.55109999999999</c:v>
                </c:pt>
                <c:pt idx="44">
                  <c:v>257.11110000000002</c:v>
                </c:pt>
                <c:pt idx="45">
                  <c:v>313.91109999999998</c:v>
                </c:pt>
                <c:pt idx="46">
                  <c:v>316.47109999999998</c:v>
                </c:pt>
                <c:pt idx="47">
                  <c:v>307.4178</c:v>
                </c:pt>
                <c:pt idx="48">
                  <c:v>407.69779999999997</c:v>
                </c:pt>
                <c:pt idx="49">
                  <c:v>426.45780000000002</c:v>
                </c:pt>
                <c:pt idx="50">
                  <c:v>432.7645</c:v>
                </c:pt>
                <c:pt idx="51">
                  <c:v>450.04450000000003</c:v>
                </c:pt>
                <c:pt idx="52">
                  <c:v>493.89780000000002</c:v>
                </c:pt>
                <c:pt idx="53">
                  <c:v>479.0711</c:v>
                </c:pt>
                <c:pt idx="54">
                  <c:v>525.16449999999998</c:v>
                </c:pt>
                <c:pt idx="55">
                  <c:v>565.45780000000002</c:v>
                </c:pt>
                <c:pt idx="56">
                  <c:v>618.31119999999999</c:v>
                </c:pt>
                <c:pt idx="57">
                  <c:v>540.17780000000005</c:v>
                </c:pt>
                <c:pt idx="58">
                  <c:v>526.8845</c:v>
                </c:pt>
                <c:pt idx="59">
                  <c:v>586.00450000000001</c:v>
                </c:pt>
                <c:pt idx="60">
                  <c:v>624.9778</c:v>
                </c:pt>
                <c:pt idx="61">
                  <c:v>689.56449999999995</c:v>
                </c:pt>
                <c:pt idx="62">
                  <c:v>614.75120000000004</c:v>
                </c:pt>
                <c:pt idx="63">
                  <c:v>656.01779999999997</c:v>
                </c:pt>
                <c:pt idx="64">
                  <c:v>616.72450000000003</c:v>
                </c:pt>
                <c:pt idx="65">
                  <c:v>644.67110000000002</c:v>
                </c:pt>
                <c:pt idx="66">
                  <c:v>625.27110000000005</c:v>
                </c:pt>
                <c:pt idx="67">
                  <c:v>723.61779999999999</c:v>
                </c:pt>
                <c:pt idx="68">
                  <c:v>707.20450000000005</c:v>
                </c:pt>
                <c:pt idx="69">
                  <c:v>623.67110000000002</c:v>
                </c:pt>
                <c:pt idx="70">
                  <c:v>756.36440000000005</c:v>
                </c:pt>
                <c:pt idx="71">
                  <c:v>697.33780000000002</c:v>
                </c:pt>
                <c:pt idx="72">
                  <c:v>677.11109999999996</c:v>
                </c:pt>
                <c:pt idx="73">
                  <c:v>705.43119999999999</c:v>
                </c:pt>
                <c:pt idx="74">
                  <c:v>703.24440000000004</c:v>
                </c:pt>
                <c:pt idx="75">
                  <c:v>705.28449999999998</c:v>
                </c:pt>
                <c:pt idx="76">
                  <c:v>709.57780000000002</c:v>
                </c:pt>
                <c:pt idx="77">
                  <c:v>766.80439999999999</c:v>
                </c:pt>
                <c:pt idx="78">
                  <c:v>781.40449999999998</c:v>
                </c:pt>
                <c:pt idx="79">
                  <c:v>785.87120000000004</c:v>
                </c:pt>
                <c:pt idx="80">
                  <c:v>741.23109999999997</c:v>
                </c:pt>
                <c:pt idx="81">
                  <c:v>727.09780000000001</c:v>
                </c:pt>
                <c:pt idx="82">
                  <c:v>812.65779999999995</c:v>
                </c:pt>
                <c:pt idx="83">
                  <c:v>792.64449999999999</c:v>
                </c:pt>
                <c:pt idx="84">
                  <c:v>782.92449999999997</c:v>
                </c:pt>
                <c:pt idx="85">
                  <c:v>839.7645</c:v>
                </c:pt>
                <c:pt idx="86">
                  <c:v>748.92449999999997</c:v>
                </c:pt>
                <c:pt idx="87">
                  <c:v>736.12450000000001</c:v>
                </c:pt>
                <c:pt idx="88">
                  <c:v>729.57780000000002</c:v>
                </c:pt>
                <c:pt idx="89">
                  <c:v>769.60450000000003</c:v>
                </c:pt>
                <c:pt idx="90">
                  <c:v>740.05780000000004</c:v>
                </c:pt>
                <c:pt idx="91">
                  <c:v>671.75120000000004</c:v>
                </c:pt>
                <c:pt idx="92">
                  <c:v>665.09780000000001</c:v>
                </c:pt>
                <c:pt idx="93">
                  <c:v>716.00450000000001</c:v>
                </c:pt>
                <c:pt idx="94">
                  <c:v>628.56449999999995</c:v>
                </c:pt>
                <c:pt idx="95">
                  <c:v>631.43119999999999</c:v>
                </c:pt>
                <c:pt idx="96">
                  <c:v>628.67110000000002</c:v>
                </c:pt>
                <c:pt idx="97">
                  <c:v>653.99109999999996</c:v>
                </c:pt>
                <c:pt idx="98">
                  <c:v>640.7645</c:v>
                </c:pt>
                <c:pt idx="99">
                  <c:v>699.53779999999995</c:v>
                </c:pt>
                <c:pt idx="100">
                  <c:v>678.84450000000004</c:v>
                </c:pt>
                <c:pt idx="101">
                  <c:v>585.69780000000003</c:v>
                </c:pt>
                <c:pt idx="102">
                  <c:v>642.51110000000006</c:v>
                </c:pt>
                <c:pt idx="103">
                  <c:v>609.79110000000003</c:v>
                </c:pt>
                <c:pt idx="104">
                  <c:v>645.05780000000004</c:v>
                </c:pt>
                <c:pt idx="105">
                  <c:v>604.83119999999997</c:v>
                </c:pt>
                <c:pt idx="106">
                  <c:v>558.37779999999998</c:v>
                </c:pt>
                <c:pt idx="107">
                  <c:v>599.72450000000003</c:v>
                </c:pt>
                <c:pt idx="108">
                  <c:v>521.84450000000004</c:v>
                </c:pt>
                <c:pt idx="109">
                  <c:v>595.51110000000006</c:v>
                </c:pt>
                <c:pt idx="110">
                  <c:v>567.63120000000004</c:v>
                </c:pt>
                <c:pt idx="111">
                  <c:v>560.03110000000004</c:v>
                </c:pt>
                <c:pt idx="112">
                  <c:v>561.95119999999997</c:v>
                </c:pt>
                <c:pt idx="113">
                  <c:v>615.81780000000003</c:v>
                </c:pt>
                <c:pt idx="114">
                  <c:v>564.64449999999999</c:v>
                </c:pt>
                <c:pt idx="115">
                  <c:v>575.37779999999998</c:v>
                </c:pt>
                <c:pt idx="116">
                  <c:v>502.55110000000002</c:v>
                </c:pt>
                <c:pt idx="117">
                  <c:v>503.13780000000003</c:v>
                </c:pt>
                <c:pt idx="118">
                  <c:v>513.8578</c:v>
                </c:pt>
                <c:pt idx="119">
                  <c:v>495.61779999999999</c:v>
                </c:pt>
                <c:pt idx="120">
                  <c:v>534.01779999999997</c:v>
                </c:pt>
                <c:pt idx="121">
                  <c:v>484.24450000000002</c:v>
                </c:pt>
                <c:pt idx="122">
                  <c:v>430.47109999999998</c:v>
                </c:pt>
                <c:pt idx="123">
                  <c:v>473.15120000000002</c:v>
                </c:pt>
                <c:pt idx="124">
                  <c:v>496.24450000000002</c:v>
                </c:pt>
                <c:pt idx="125">
                  <c:v>456.77780000000001</c:v>
                </c:pt>
                <c:pt idx="126">
                  <c:v>469.9511</c:v>
                </c:pt>
                <c:pt idx="127">
                  <c:v>447.4178</c:v>
                </c:pt>
                <c:pt idx="128">
                  <c:v>477.89780000000002</c:v>
                </c:pt>
                <c:pt idx="129">
                  <c:v>456.33780000000002</c:v>
                </c:pt>
                <c:pt idx="130">
                  <c:v>433.79109999999997</c:v>
                </c:pt>
                <c:pt idx="131">
                  <c:v>457.12450000000001</c:v>
                </c:pt>
                <c:pt idx="132">
                  <c:v>388.75110000000001</c:v>
                </c:pt>
                <c:pt idx="133">
                  <c:v>455.6311</c:v>
                </c:pt>
                <c:pt idx="134">
                  <c:v>433.24450000000002</c:v>
                </c:pt>
                <c:pt idx="135">
                  <c:v>457.91109999999998</c:v>
                </c:pt>
                <c:pt idx="136">
                  <c:v>401.36450000000002</c:v>
                </c:pt>
                <c:pt idx="137">
                  <c:v>380.72449999999998</c:v>
                </c:pt>
                <c:pt idx="138">
                  <c:v>354.60449999999997</c:v>
                </c:pt>
                <c:pt idx="139">
                  <c:v>314.57780000000002</c:v>
                </c:pt>
                <c:pt idx="140">
                  <c:v>334.83109999999999</c:v>
                </c:pt>
                <c:pt idx="141">
                  <c:v>367.5378</c:v>
                </c:pt>
                <c:pt idx="142">
                  <c:v>299.5111</c:v>
                </c:pt>
                <c:pt idx="143">
                  <c:v>339.16449999999998</c:v>
                </c:pt>
                <c:pt idx="144">
                  <c:v>352.68450000000001</c:v>
                </c:pt>
                <c:pt idx="145">
                  <c:v>293.72449999999998</c:v>
                </c:pt>
                <c:pt idx="146">
                  <c:v>295.99110000000002</c:v>
                </c:pt>
                <c:pt idx="147">
                  <c:v>294.75110000000001</c:v>
                </c:pt>
                <c:pt idx="148">
                  <c:v>293.6311</c:v>
                </c:pt>
                <c:pt idx="149">
                  <c:v>236.5111</c:v>
                </c:pt>
                <c:pt idx="150">
                  <c:v>271.5111</c:v>
                </c:pt>
                <c:pt idx="151">
                  <c:v>268.03109999999998</c:v>
                </c:pt>
                <c:pt idx="152">
                  <c:v>255.93780000000001</c:v>
                </c:pt>
                <c:pt idx="153">
                  <c:v>263.2978</c:v>
                </c:pt>
                <c:pt idx="154">
                  <c:v>198.55109999999999</c:v>
                </c:pt>
                <c:pt idx="155">
                  <c:v>259.8578</c:v>
                </c:pt>
                <c:pt idx="156">
                  <c:v>222.44450000000001</c:v>
                </c:pt>
                <c:pt idx="157">
                  <c:v>223.9111</c:v>
                </c:pt>
                <c:pt idx="158">
                  <c:v>211.73779999999999</c:v>
                </c:pt>
                <c:pt idx="159">
                  <c:v>186.00450000000001</c:v>
                </c:pt>
                <c:pt idx="160">
                  <c:v>246.7645</c:v>
                </c:pt>
                <c:pt idx="161">
                  <c:v>171.80449999999999</c:v>
                </c:pt>
                <c:pt idx="162">
                  <c:v>199.3245</c:v>
                </c:pt>
                <c:pt idx="163">
                  <c:v>198.37780000000001</c:v>
                </c:pt>
                <c:pt idx="164">
                  <c:v>165.6045</c:v>
                </c:pt>
                <c:pt idx="165">
                  <c:v>177.65780000000001</c:v>
                </c:pt>
                <c:pt idx="166">
                  <c:v>192.5111</c:v>
                </c:pt>
              </c:numCache>
            </c:numRef>
          </c:yVal>
          <c:smooth val="1"/>
          <c:extLst>
            <c:ext xmlns:c16="http://schemas.microsoft.com/office/drawing/2014/chart" uri="{C3380CC4-5D6E-409C-BE32-E72D297353CC}">
              <c16:uniqueId val="{00000002-D53A-466B-9CCF-62C6FDB65E4C}"/>
            </c:ext>
          </c:extLst>
        </c:ser>
        <c:ser>
          <c:idx val="3"/>
          <c:order val="3"/>
          <c:tx>
            <c:v>4</c:v>
          </c:tx>
          <c:spPr>
            <a:ln w="19050" cap="rnd">
              <a:solidFill>
                <a:schemeClr val="accent4"/>
              </a:solidFill>
              <a:round/>
            </a:ln>
            <a:effectLst/>
          </c:spPr>
          <c:marker>
            <c:symbol val="none"/>
          </c:marker>
          <c:xVal>
            <c:numRef>
              <c:f>FeS!$G$3:$G$169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FeS!$H$3:$H$169</c:f>
              <c:numCache>
                <c:formatCode>0.00E+00</c:formatCode>
                <c:ptCount val="167"/>
                <c:pt idx="0">
                  <c:v>-19.112220000000001</c:v>
                </c:pt>
                <c:pt idx="1">
                  <c:v>-18.192219999999999</c:v>
                </c:pt>
                <c:pt idx="2">
                  <c:v>8.6478040000000007</c:v>
                </c:pt>
                <c:pt idx="3">
                  <c:v>-21.68553</c:v>
                </c:pt>
                <c:pt idx="4">
                  <c:v>13.15446</c:v>
                </c:pt>
                <c:pt idx="5">
                  <c:v>7.5544659999999997</c:v>
                </c:pt>
                <c:pt idx="6">
                  <c:v>-17.418869999999998</c:v>
                </c:pt>
                <c:pt idx="7">
                  <c:v>7.9011310000000003</c:v>
                </c:pt>
                <c:pt idx="8">
                  <c:v>1.847801</c:v>
                </c:pt>
                <c:pt idx="9">
                  <c:v>53.367800000000003</c:v>
                </c:pt>
                <c:pt idx="10">
                  <c:v>25.687799999999999</c:v>
                </c:pt>
                <c:pt idx="11">
                  <c:v>10.207800000000001</c:v>
                </c:pt>
                <c:pt idx="12">
                  <c:v>25.274480000000001</c:v>
                </c:pt>
                <c:pt idx="13">
                  <c:v>19.701129999999999</c:v>
                </c:pt>
                <c:pt idx="14">
                  <c:v>24.274470000000001</c:v>
                </c:pt>
                <c:pt idx="15">
                  <c:v>3.6078030000000001</c:v>
                </c:pt>
                <c:pt idx="16">
                  <c:v>15.941129999999999</c:v>
                </c:pt>
                <c:pt idx="17">
                  <c:v>-3.0188600000000001</c:v>
                </c:pt>
                <c:pt idx="18">
                  <c:v>14.607799999999999</c:v>
                </c:pt>
                <c:pt idx="19">
                  <c:v>26.367809999999999</c:v>
                </c:pt>
                <c:pt idx="20">
                  <c:v>14.701140000000001</c:v>
                </c:pt>
                <c:pt idx="21">
                  <c:v>23.701139999999999</c:v>
                </c:pt>
                <c:pt idx="22">
                  <c:v>38.714469999999999</c:v>
                </c:pt>
                <c:pt idx="23">
                  <c:v>40.82114</c:v>
                </c:pt>
                <c:pt idx="24">
                  <c:v>50.674469999999999</c:v>
                </c:pt>
                <c:pt idx="25">
                  <c:v>18.99447</c:v>
                </c:pt>
                <c:pt idx="26">
                  <c:v>75.914469999999994</c:v>
                </c:pt>
                <c:pt idx="27">
                  <c:v>32.914470000000001</c:v>
                </c:pt>
                <c:pt idx="28">
                  <c:v>58.741129999999998</c:v>
                </c:pt>
                <c:pt idx="29">
                  <c:v>40.887799999999999</c:v>
                </c:pt>
                <c:pt idx="30">
                  <c:v>63.301139999999997</c:v>
                </c:pt>
                <c:pt idx="31">
                  <c:v>17.581130000000002</c:v>
                </c:pt>
                <c:pt idx="32">
                  <c:v>78.287800000000004</c:v>
                </c:pt>
                <c:pt idx="33">
                  <c:v>85.46114</c:v>
                </c:pt>
                <c:pt idx="34">
                  <c:v>95.021140000000003</c:v>
                </c:pt>
                <c:pt idx="35">
                  <c:v>76.341139999999996</c:v>
                </c:pt>
                <c:pt idx="36">
                  <c:v>86.287809999999993</c:v>
                </c:pt>
                <c:pt idx="37">
                  <c:v>55.047809999999998</c:v>
                </c:pt>
                <c:pt idx="38">
                  <c:v>124.03449999999999</c:v>
                </c:pt>
                <c:pt idx="39">
                  <c:v>94.061139999999995</c:v>
                </c:pt>
                <c:pt idx="40">
                  <c:v>111.20780000000001</c:v>
                </c:pt>
                <c:pt idx="41">
                  <c:v>156.68780000000001</c:v>
                </c:pt>
                <c:pt idx="42">
                  <c:v>165.39449999999999</c:v>
                </c:pt>
                <c:pt idx="43">
                  <c:v>192.30109999999999</c:v>
                </c:pt>
                <c:pt idx="44">
                  <c:v>222.86109999999999</c:v>
                </c:pt>
                <c:pt idx="45">
                  <c:v>252.6611</c:v>
                </c:pt>
                <c:pt idx="46">
                  <c:v>245.22110000000001</c:v>
                </c:pt>
                <c:pt idx="47">
                  <c:v>288.1678</c:v>
                </c:pt>
                <c:pt idx="48">
                  <c:v>262.44779999999997</c:v>
                </c:pt>
                <c:pt idx="49">
                  <c:v>331.20780000000002</c:v>
                </c:pt>
                <c:pt idx="50">
                  <c:v>343.5145</c:v>
                </c:pt>
                <c:pt idx="51">
                  <c:v>339.79450000000003</c:v>
                </c:pt>
                <c:pt idx="52">
                  <c:v>368.64780000000002</c:v>
                </c:pt>
                <c:pt idx="53">
                  <c:v>405.8211</c:v>
                </c:pt>
                <c:pt idx="54">
                  <c:v>417.91449999999998</c:v>
                </c:pt>
                <c:pt idx="55">
                  <c:v>420.20780000000002</c:v>
                </c:pt>
                <c:pt idx="56">
                  <c:v>407.06110000000001</c:v>
                </c:pt>
                <c:pt idx="57">
                  <c:v>428.92779999999999</c:v>
                </c:pt>
                <c:pt idx="58">
                  <c:v>389.6345</c:v>
                </c:pt>
                <c:pt idx="59">
                  <c:v>383.75450000000001</c:v>
                </c:pt>
                <c:pt idx="60">
                  <c:v>431.7278</c:v>
                </c:pt>
                <c:pt idx="61">
                  <c:v>440.31450000000001</c:v>
                </c:pt>
                <c:pt idx="62">
                  <c:v>435.50110000000001</c:v>
                </c:pt>
                <c:pt idx="63">
                  <c:v>443.76780000000002</c:v>
                </c:pt>
                <c:pt idx="64">
                  <c:v>431.47449999999998</c:v>
                </c:pt>
                <c:pt idx="65">
                  <c:v>484.42110000000002</c:v>
                </c:pt>
                <c:pt idx="66">
                  <c:v>426.02109999999999</c:v>
                </c:pt>
                <c:pt idx="67">
                  <c:v>501.36779999999999</c:v>
                </c:pt>
                <c:pt idx="68">
                  <c:v>463.9545</c:v>
                </c:pt>
                <c:pt idx="69">
                  <c:v>386.42110000000002</c:v>
                </c:pt>
                <c:pt idx="70">
                  <c:v>448.11450000000002</c:v>
                </c:pt>
                <c:pt idx="71">
                  <c:v>441.08780000000002</c:v>
                </c:pt>
                <c:pt idx="72">
                  <c:v>459.86110000000002</c:v>
                </c:pt>
                <c:pt idx="73">
                  <c:v>469.18119999999999</c:v>
                </c:pt>
                <c:pt idx="74">
                  <c:v>526.99440000000004</c:v>
                </c:pt>
                <c:pt idx="75">
                  <c:v>511.03449999999998</c:v>
                </c:pt>
                <c:pt idx="76">
                  <c:v>438.32780000000002</c:v>
                </c:pt>
                <c:pt idx="77">
                  <c:v>501.55450000000002</c:v>
                </c:pt>
                <c:pt idx="78">
                  <c:v>460.15449999999998</c:v>
                </c:pt>
                <c:pt idx="79">
                  <c:v>487.62119999999999</c:v>
                </c:pt>
                <c:pt idx="80">
                  <c:v>541.98109999999997</c:v>
                </c:pt>
                <c:pt idx="81">
                  <c:v>562.84780000000001</c:v>
                </c:pt>
                <c:pt idx="82">
                  <c:v>473.40780000000001</c:v>
                </c:pt>
                <c:pt idx="83">
                  <c:v>521.39449999999999</c:v>
                </c:pt>
                <c:pt idx="84">
                  <c:v>505.67450000000002</c:v>
                </c:pt>
                <c:pt idx="85">
                  <c:v>475.5145</c:v>
                </c:pt>
                <c:pt idx="86">
                  <c:v>503.67450000000002</c:v>
                </c:pt>
                <c:pt idx="87">
                  <c:v>497.87450000000001</c:v>
                </c:pt>
                <c:pt idx="88">
                  <c:v>448.32780000000002</c:v>
                </c:pt>
                <c:pt idx="89">
                  <c:v>454.35449999999997</c:v>
                </c:pt>
                <c:pt idx="90">
                  <c:v>476.80779999999999</c:v>
                </c:pt>
                <c:pt idx="91">
                  <c:v>446.50110000000001</c:v>
                </c:pt>
                <c:pt idx="92">
                  <c:v>440.84780000000001</c:v>
                </c:pt>
                <c:pt idx="93">
                  <c:v>366.75450000000001</c:v>
                </c:pt>
                <c:pt idx="94">
                  <c:v>393.31450000000001</c:v>
                </c:pt>
                <c:pt idx="95">
                  <c:v>355.18119999999999</c:v>
                </c:pt>
                <c:pt idx="96">
                  <c:v>415.42110000000002</c:v>
                </c:pt>
                <c:pt idx="97">
                  <c:v>315.74110000000002</c:v>
                </c:pt>
                <c:pt idx="98">
                  <c:v>366.5145</c:v>
                </c:pt>
                <c:pt idx="99">
                  <c:v>342.2878</c:v>
                </c:pt>
                <c:pt idx="100">
                  <c:v>343.59449999999998</c:v>
                </c:pt>
                <c:pt idx="101">
                  <c:v>321.44779999999997</c:v>
                </c:pt>
                <c:pt idx="102">
                  <c:v>329.2611</c:v>
                </c:pt>
                <c:pt idx="103">
                  <c:v>348.54109999999997</c:v>
                </c:pt>
                <c:pt idx="104">
                  <c:v>334.80779999999999</c:v>
                </c:pt>
                <c:pt idx="105">
                  <c:v>341.58109999999999</c:v>
                </c:pt>
                <c:pt idx="106">
                  <c:v>354.12779999999998</c:v>
                </c:pt>
                <c:pt idx="107">
                  <c:v>319.47449999999998</c:v>
                </c:pt>
                <c:pt idx="108">
                  <c:v>392.59449999999998</c:v>
                </c:pt>
                <c:pt idx="109">
                  <c:v>303.2611</c:v>
                </c:pt>
                <c:pt idx="110">
                  <c:v>320.3811</c:v>
                </c:pt>
                <c:pt idx="111">
                  <c:v>320.78109999999998</c:v>
                </c:pt>
                <c:pt idx="112">
                  <c:v>284.7011</c:v>
                </c:pt>
                <c:pt idx="113">
                  <c:v>341.56779999999998</c:v>
                </c:pt>
                <c:pt idx="114">
                  <c:v>260.39449999999999</c:v>
                </c:pt>
                <c:pt idx="115">
                  <c:v>302.12779999999998</c:v>
                </c:pt>
                <c:pt idx="116">
                  <c:v>298.30110000000002</c:v>
                </c:pt>
                <c:pt idx="117">
                  <c:v>272.88780000000003</c:v>
                </c:pt>
                <c:pt idx="118">
                  <c:v>301.6078</c:v>
                </c:pt>
                <c:pt idx="119">
                  <c:v>274.36779999999999</c:v>
                </c:pt>
                <c:pt idx="120">
                  <c:v>292.76780000000002</c:v>
                </c:pt>
                <c:pt idx="121">
                  <c:v>268.99450000000002</c:v>
                </c:pt>
                <c:pt idx="122">
                  <c:v>182.22110000000001</c:v>
                </c:pt>
                <c:pt idx="123">
                  <c:v>257.90120000000002</c:v>
                </c:pt>
                <c:pt idx="124">
                  <c:v>223.99449999999999</c:v>
                </c:pt>
                <c:pt idx="125">
                  <c:v>275.52780000000001</c:v>
                </c:pt>
                <c:pt idx="126">
                  <c:v>240.7011</c:v>
                </c:pt>
                <c:pt idx="127">
                  <c:v>234.1678</c:v>
                </c:pt>
                <c:pt idx="128">
                  <c:v>199.64779999999999</c:v>
                </c:pt>
                <c:pt idx="129">
                  <c:v>202.08779999999999</c:v>
                </c:pt>
                <c:pt idx="130">
                  <c:v>235.5411</c:v>
                </c:pt>
                <c:pt idx="131">
                  <c:v>209.87450000000001</c:v>
                </c:pt>
                <c:pt idx="132">
                  <c:v>252.50110000000001</c:v>
                </c:pt>
                <c:pt idx="133">
                  <c:v>207.3811</c:v>
                </c:pt>
                <c:pt idx="134">
                  <c:v>203.99449999999999</c:v>
                </c:pt>
                <c:pt idx="135">
                  <c:v>224.6611</c:v>
                </c:pt>
                <c:pt idx="136">
                  <c:v>185.11449999999999</c:v>
                </c:pt>
                <c:pt idx="137">
                  <c:v>175.47450000000001</c:v>
                </c:pt>
                <c:pt idx="138">
                  <c:v>168.3545</c:v>
                </c:pt>
                <c:pt idx="139">
                  <c:v>204.3278</c:v>
                </c:pt>
                <c:pt idx="140">
                  <c:v>191.58109999999999</c:v>
                </c:pt>
                <c:pt idx="141">
                  <c:v>182.2878</c:v>
                </c:pt>
                <c:pt idx="142">
                  <c:v>106.2611</c:v>
                </c:pt>
                <c:pt idx="143">
                  <c:v>189.9145</c:v>
                </c:pt>
                <c:pt idx="144">
                  <c:v>143.43450000000001</c:v>
                </c:pt>
                <c:pt idx="145">
                  <c:v>123.47450000000001</c:v>
                </c:pt>
                <c:pt idx="146">
                  <c:v>169.74109999999999</c:v>
                </c:pt>
                <c:pt idx="147">
                  <c:v>155.50110000000001</c:v>
                </c:pt>
                <c:pt idx="148">
                  <c:v>119.3811</c:v>
                </c:pt>
                <c:pt idx="149">
                  <c:v>132.2611</c:v>
                </c:pt>
                <c:pt idx="150">
                  <c:v>102.2611</c:v>
                </c:pt>
                <c:pt idx="151">
                  <c:v>128.78110000000001</c:v>
                </c:pt>
                <c:pt idx="152">
                  <c:v>127.6878</c:v>
                </c:pt>
                <c:pt idx="153">
                  <c:v>93.047799999999995</c:v>
                </c:pt>
                <c:pt idx="154">
                  <c:v>90.301130000000001</c:v>
                </c:pt>
                <c:pt idx="155">
                  <c:v>130.6078</c:v>
                </c:pt>
                <c:pt idx="156">
                  <c:v>130.19450000000001</c:v>
                </c:pt>
                <c:pt idx="157">
                  <c:v>81.66113</c:v>
                </c:pt>
                <c:pt idx="158">
                  <c:v>64.487799999999993</c:v>
                </c:pt>
                <c:pt idx="159">
                  <c:v>74.754459999999995</c:v>
                </c:pt>
                <c:pt idx="160">
                  <c:v>113.5145</c:v>
                </c:pt>
                <c:pt idx="161">
                  <c:v>97.554469999999995</c:v>
                </c:pt>
                <c:pt idx="162">
                  <c:v>94.074460000000002</c:v>
                </c:pt>
                <c:pt idx="163">
                  <c:v>95.127799999999993</c:v>
                </c:pt>
                <c:pt idx="164">
                  <c:v>94.354460000000003</c:v>
                </c:pt>
                <c:pt idx="165">
                  <c:v>114.40779999999999</c:v>
                </c:pt>
                <c:pt idx="166">
                  <c:v>88.261120000000005</c:v>
                </c:pt>
              </c:numCache>
            </c:numRef>
          </c:yVal>
          <c:smooth val="1"/>
          <c:extLst>
            <c:ext xmlns:c16="http://schemas.microsoft.com/office/drawing/2014/chart" uri="{C3380CC4-5D6E-409C-BE32-E72D297353CC}">
              <c16:uniqueId val="{00000003-D53A-466B-9CCF-62C6FDB65E4C}"/>
            </c:ext>
          </c:extLst>
        </c:ser>
        <c:ser>
          <c:idx val="4"/>
          <c:order val="4"/>
          <c:tx>
            <c:v>5</c:v>
          </c:tx>
          <c:spPr>
            <a:ln w="19050" cap="rnd">
              <a:solidFill>
                <a:schemeClr val="accent5"/>
              </a:solidFill>
              <a:round/>
            </a:ln>
            <a:effectLst/>
          </c:spPr>
          <c:marker>
            <c:symbol val="none"/>
          </c:marker>
          <c:xVal>
            <c:numRef>
              <c:f>FeS!$I$3:$I$169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FeS!$J$3:$J$169</c:f>
              <c:numCache>
                <c:formatCode>0.00E+00</c:formatCode>
                <c:ptCount val="167"/>
                <c:pt idx="0">
                  <c:v>-20.112220000000001</c:v>
                </c:pt>
                <c:pt idx="1">
                  <c:v>10.807779999999999</c:v>
                </c:pt>
                <c:pt idx="2">
                  <c:v>-19.3522</c:v>
                </c:pt>
                <c:pt idx="3">
                  <c:v>-21.68553</c:v>
                </c:pt>
                <c:pt idx="4">
                  <c:v>9.1544650000000001</c:v>
                </c:pt>
                <c:pt idx="5">
                  <c:v>-2.4455339999999999</c:v>
                </c:pt>
                <c:pt idx="6">
                  <c:v>-9.4188690000000008</c:v>
                </c:pt>
                <c:pt idx="7">
                  <c:v>2.9011309999999999</c:v>
                </c:pt>
                <c:pt idx="8">
                  <c:v>-4.1521990000000004</c:v>
                </c:pt>
                <c:pt idx="9">
                  <c:v>22.367799999999999</c:v>
                </c:pt>
                <c:pt idx="10">
                  <c:v>3.6877979999999999</c:v>
                </c:pt>
                <c:pt idx="11">
                  <c:v>10.207800000000001</c:v>
                </c:pt>
                <c:pt idx="12">
                  <c:v>18.274480000000001</c:v>
                </c:pt>
                <c:pt idx="13">
                  <c:v>13.701129999999999</c:v>
                </c:pt>
                <c:pt idx="14">
                  <c:v>10.274470000000001</c:v>
                </c:pt>
                <c:pt idx="15">
                  <c:v>2.6078030000000001</c:v>
                </c:pt>
                <c:pt idx="16">
                  <c:v>5.9411319999999996</c:v>
                </c:pt>
                <c:pt idx="17">
                  <c:v>-7.0188600000000001</c:v>
                </c:pt>
                <c:pt idx="18">
                  <c:v>10.607799999999999</c:v>
                </c:pt>
                <c:pt idx="19">
                  <c:v>11.36781</c:v>
                </c:pt>
                <c:pt idx="20">
                  <c:v>18.701139999999999</c:v>
                </c:pt>
                <c:pt idx="21">
                  <c:v>26.701139999999999</c:v>
                </c:pt>
                <c:pt idx="22">
                  <c:v>20.714469999999999</c:v>
                </c:pt>
                <c:pt idx="23">
                  <c:v>24.82114</c:v>
                </c:pt>
                <c:pt idx="24">
                  <c:v>44.674469999999999</c:v>
                </c:pt>
                <c:pt idx="25">
                  <c:v>16.99447</c:v>
                </c:pt>
                <c:pt idx="26">
                  <c:v>65.914469999999994</c:v>
                </c:pt>
                <c:pt idx="27">
                  <c:v>37.914470000000001</c:v>
                </c:pt>
                <c:pt idx="28">
                  <c:v>63.741129999999998</c:v>
                </c:pt>
                <c:pt idx="29">
                  <c:v>38.887799999999999</c:v>
                </c:pt>
                <c:pt idx="30">
                  <c:v>59.301139999999997</c:v>
                </c:pt>
                <c:pt idx="31">
                  <c:v>21.581130000000002</c:v>
                </c:pt>
                <c:pt idx="32">
                  <c:v>51.287799999999997</c:v>
                </c:pt>
                <c:pt idx="33">
                  <c:v>46.46114</c:v>
                </c:pt>
                <c:pt idx="34">
                  <c:v>18.021139999999999</c:v>
                </c:pt>
                <c:pt idx="35">
                  <c:v>71.341139999999996</c:v>
                </c:pt>
                <c:pt idx="36">
                  <c:v>51.28781</c:v>
                </c:pt>
                <c:pt idx="37">
                  <c:v>81.047809999999998</c:v>
                </c:pt>
                <c:pt idx="38">
                  <c:v>82.034480000000002</c:v>
                </c:pt>
                <c:pt idx="39">
                  <c:v>126.0611</c:v>
                </c:pt>
                <c:pt idx="40">
                  <c:v>150.20779999999999</c:v>
                </c:pt>
                <c:pt idx="41">
                  <c:v>138.68780000000001</c:v>
                </c:pt>
                <c:pt idx="42">
                  <c:v>159.39449999999999</c:v>
                </c:pt>
                <c:pt idx="43">
                  <c:v>210.30109999999999</c:v>
                </c:pt>
                <c:pt idx="44">
                  <c:v>193.86109999999999</c:v>
                </c:pt>
                <c:pt idx="45">
                  <c:v>236.6611</c:v>
                </c:pt>
                <c:pt idx="46">
                  <c:v>274.22109999999998</c:v>
                </c:pt>
                <c:pt idx="47">
                  <c:v>282.1678</c:v>
                </c:pt>
                <c:pt idx="48">
                  <c:v>321.44779999999997</c:v>
                </c:pt>
                <c:pt idx="49">
                  <c:v>326.20780000000002</c:v>
                </c:pt>
                <c:pt idx="50">
                  <c:v>325.5145</c:v>
                </c:pt>
                <c:pt idx="51">
                  <c:v>336.79450000000003</c:v>
                </c:pt>
                <c:pt idx="52">
                  <c:v>373.64780000000002</c:v>
                </c:pt>
                <c:pt idx="53">
                  <c:v>415.8211</c:v>
                </c:pt>
                <c:pt idx="54">
                  <c:v>418.91449999999998</c:v>
                </c:pt>
                <c:pt idx="55">
                  <c:v>417.20780000000002</c:v>
                </c:pt>
                <c:pt idx="56">
                  <c:v>420.06110000000001</c:v>
                </c:pt>
                <c:pt idx="57">
                  <c:v>447.92779999999999</c:v>
                </c:pt>
                <c:pt idx="58">
                  <c:v>432.6345</c:v>
                </c:pt>
                <c:pt idx="59">
                  <c:v>433.75450000000001</c:v>
                </c:pt>
                <c:pt idx="60">
                  <c:v>524.7278</c:v>
                </c:pt>
                <c:pt idx="61">
                  <c:v>445.31450000000001</c:v>
                </c:pt>
                <c:pt idx="62">
                  <c:v>484.50110000000001</c:v>
                </c:pt>
                <c:pt idx="63">
                  <c:v>454.76780000000002</c:v>
                </c:pt>
                <c:pt idx="64">
                  <c:v>456.47449999999998</c:v>
                </c:pt>
                <c:pt idx="65">
                  <c:v>529.42110000000002</c:v>
                </c:pt>
                <c:pt idx="66">
                  <c:v>458.02109999999999</c:v>
                </c:pt>
                <c:pt idx="67">
                  <c:v>486.36779999999999</c:v>
                </c:pt>
                <c:pt idx="68">
                  <c:v>460.9545</c:v>
                </c:pt>
                <c:pt idx="69">
                  <c:v>417.42110000000002</c:v>
                </c:pt>
                <c:pt idx="70">
                  <c:v>496.11450000000002</c:v>
                </c:pt>
                <c:pt idx="71">
                  <c:v>456.08780000000002</c:v>
                </c:pt>
                <c:pt idx="72">
                  <c:v>458.86110000000002</c:v>
                </c:pt>
                <c:pt idx="73">
                  <c:v>396.18119999999999</c:v>
                </c:pt>
                <c:pt idx="74">
                  <c:v>462.99450000000002</c:v>
                </c:pt>
                <c:pt idx="75">
                  <c:v>496.03449999999998</c:v>
                </c:pt>
                <c:pt idx="76">
                  <c:v>506.32780000000002</c:v>
                </c:pt>
                <c:pt idx="77">
                  <c:v>479.55450000000002</c:v>
                </c:pt>
                <c:pt idx="78">
                  <c:v>484.15449999999998</c:v>
                </c:pt>
                <c:pt idx="79">
                  <c:v>529.62120000000004</c:v>
                </c:pt>
                <c:pt idx="80">
                  <c:v>494.98110000000003</c:v>
                </c:pt>
                <c:pt idx="81">
                  <c:v>529.84780000000001</c:v>
                </c:pt>
                <c:pt idx="82">
                  <c:v>533.40779999999995</c:v>
                </c:pt>
                <c:pt idx="83">
                  <c:v>474.39449999999999</c:v>
                </c:pt>
                <c:pt idx="84">
                  <c:v>499.67450000000002</c:v>
                </c:pt>
                <c:pt idx="85">
                  <c:v>484.5145</c:v>
                </c:pt>
                <c:pt idx="86">
                  <c:v>532.67449999999997</c:v>
                </c:pt>
                <c:pt idx="87">
                  <c:v>518.87450000000001</c:v>
                </c:pt>
                <c:pt idx="88">
                  <c:v>454.32780000000002</c:v>
                </c:pt>
                <c:pt idx="89">
                  <c:v>474.35449999999997</c:v>
                </c:pt>
                <c:pt idx="90">
                  <c:v>412.80779999999999</c:v>
                </c:pt>
                <c:pt idx="91">
                  <c:v>440.50110000000001</c:v>
                </c:pt>
                <c:pt idx="92">
                  <c:v>431.84780000000001</c:v>
                </c:pt>
                <c:pt idx="93">
                  <c:v>434.75450000000001</c:v>
                </c:pt>
                <c:pt idx="94">
                  <c:v>413.31450000000001</c:v>
                </c:pt>
                <c:pt idx="95">
                  <c:v>381.18119999999999</c:v>
                </c:pt>
                <c:pt idx="96">
                  <c:v>362.42110000000002</c:v>
                </c:pt>
                <c:pt idx="97">
                  <c:v>385.74110000000002</c:v>
                </c:pt>
                <c:pt idx="98">
                  <c:v>398.5145</c:v>
                </c:pt>
                <c:pt idx="99">
                  <c:v>394.2878</c:v>
                </c:pt>
                <c:pt idx="100">
                  <c:v>356.59449999999998</c:v>
                </c:pt>
                <c:pt idx="101">
                  <c:v>426.44779999999997</c:v>
                </c:pt>
                <c:pt idx="102">
                  <c:v>390.2611</c:v>
                </c:pt>
                <c:pt idx="103">
                  <c:v>375.54109999999997</c:v>
                </c:pt>
                <c:pt idx="104">
                  <c:v>316.80779999999999</c:v>
                </c:pt>
                <c:pt idx="105">
                  <c:v>333.58109999999999</c:v>
                </c:pt>
                <c:pt idx="106">
                  <c:v>321.12779999999998</c:v>
                </c:pt>
                <c:pt idx="107">
                  <c:v>346.47449999999998</c:v>
                </c:pt>
                <c:pt idx="108">
                  <c:v>347.59449999999998</c:v>
                </c:pt>
                <c:pt idx="109">
                  <c:v>315.2611</c:v>
                </c:pt>
                <c:pt idx="110">
                  <c:v>330.3811</c:v>
                </c:pt>
                <c:pt idx="111">
                  <c:v>280.78109999999998</c:v>
                </c:pt>
                <c:pt idx="112">
                  <c:v>333.7011</c:v>
                </c:pt>
                <c:pt idx="113">
                  <c:v>307.56779999999998</c:v>
                </c:pt>
                <c:pt idx="114">
                  <c:v>334.39449999999999</c:v>
                </c:pt>
                <c:pt idx="115">
                  <c:v>255.12780000000001</c:v>
                </c:pt>
                <c:pt idx="116">
                  <c:v>281.30110000000002</c:v>
                </c:pt>
                <c:pt idx="117">
                  <c:v>295.88780000000003</c:v>
                </c:pt>
                <c:pt idx="118">
                  <c:v>291.6078</c:v>
                </c:pt>
                <c:pt idx="119">
                  <c:v>285.36779999999999</c:v>
                </c:pt>
                <c:pt idx="120">
                  <c:v>250.76779999999999</c:v>
                </c:pt>
                <c:pt idx="121">
                  <c:v>285.99450000000002</c:v>
                </c:pt>
                <c:pt idx="122">
                  <c:v>272.22109999999998</c:v>
                </c:pt>
                <c:pt idx="123">
                  <c:v>298.90120000000002</c:v>
                </c:pt>
                <c:pt idx="124">
                  <c:v>278.99450000000002</c:v>
                </c:pt>
                <c:pt idx="125">
                  <c:v>296.52780000000001</c:v>
                </c:pt>
                <c:pt idx="126">
                  <c:v>215.7011</c:v>
                </c:pt>
                <c:pt idx="127">
                  <c:v>291.1678</c:v>
                </c:pt>
                <c:pt idx="128">
                  <c:v>198.64779999999999</c:v>
                </c:pt>
                <c:pt idx="129">
                  <c:v>256.08780000000002</c:v>
                </c:pt>
                <c:pt idx="130">
                  <c:v>212.5411</c:v>
                </c:pt>
                <c:pt idx="131">
                  <c:v>218.87450000000001</c:v>
                </c:pt>
                <c:pt idx="132">
                  <c:v>221.50110000000001</c:v>
                </c:pt>
                <c:pt idx="133">
                  <c:v>219.3811</c:v>
                </c:pt>
                <c:pt idx="134">
                  <c:v>189.99449999999999</c:v>
                </c:pt>
                <c:pt idx="135">
                  <c:v>215.6611</c:v>
                </c:pt>
                <c:pt idx="136">
                  <c:v>165.11449999999999</c:v>
                </c:pt>
                <c:pt idx="137">
                  <c:v>197.47450000000001</c:v>
                </c:pt>
                <c:pt idx="138">
                  <c:v>166.3545</c:v>
                </c:pt>
                <c:pt idx="139">
                  <c:v>215.3278</c:v>
                </c:pt>
                <c:pt idx="140">
                  <c:v>176.58109999999999</c:v>
                </c:pt>
                <c:pt idx="141">
                  <c:v>173.2878</c:v>
                </c:pt>
                <c:pt idx="142">
                  <c:v>114.2611</c:v>
                </c:pt>
                <c:pt idx="143">
                  <c:v>151.9145</c:v>
                </c:pt>
                <c:pt idx="144">
                  <c:v>123.4345</c:v>
                </c:pt>
                <c:pt idx="145">
                  <c:v>144.47450000000001</c:v>
                </c:pt>
                <c:pt idx="146">
                  <c:v>154.74109999999999</c:v>
                </c:pt>
                <c:pt idx="147">
                  <c:v>170.50110000000001</c:v>
                </c:pt>
                <c:pt idx="148">
                  <c:v>100.3811</c:v>
                </c:pt>
                <c:pt idx="149">
                  <c:v>122.2611</c:v>
                </c:pt>
                <c:pt idx="150">
                  <c:v>111.2611</c:v>
                </c:pt>
                <c:pt idx="151">
                  <c:v>132.78110000000001</c:v>
                </c:pt>
                <c:pt idx="152">
                  <c:v>114.6878</c:v>
                </c:pt>
                <c:pt idx="153">
                  <c:v>139.0478</c:v>
                </c:pt>
                <c:pt idx="154">
                  <c:v>102.30110000000001</c:v>
                </c:pt>
                <c:pt idx="155">
                  <c:v>92.607799999999997</c:v>
                </c:pt>
                <c:pt idx="156">
                  <c:v>147.19450000000001</c:v>
                </c:pt>
                <c:pt idx="157">
                  <c:v>120.6611</c:v>
                </c:pt>
                <c:pt idx="158">
                  <c:v>118.48779999999999</c:v>
                </c:pt>
                <c:pt idx="159">
                  <c:v>110.75449999999999</c:v>
                </c:pt>
                <c:pt idx="160">
                  <c:v>104.5145</c:v>
                </c:pt>
                <c:pt idx="161">
                  <c:v>96.554469999999995</c:v>
                </c:pt>
                <c:pt idx="162">
                  <c:v>114.0745</c:v>
                </c:pt>
                <c:pt idx="163">
                  <c:v>85.127799999999993</c:v>
                </c:pt>
                <c:pt idx="164">
                  <c:v>90.354460000000003</c:v>
                </c:pt>
                <c:pt idx="165">
                  <c:v>90.407799999999995</c:v>
                </c:pt>
                <c:pt idx="166">
                  <c:v>121.2611</c:v>
                </c:pt>
              </c:numCache>
            </c:numRef>
          </c:yVal>
          <c:smooth val="1"/>
          <c:extLst>
            <c:ext xmlns:c16="http://schemas.microsoft.com/office/drawing/2014/chart" uri="{C3380CC4-5D6E-409C-BE32-E72D297353CC}">
              <c16:uniqueId val="{00000004-D53A-466B-9CCF-62C6FDB65E4C}"/>
            </c:ext>
          </c:extLst>
        </c:ser>
        <c:ser>
          <c:idx val="5"/>
          <c:order val="5"/>
          <c:tx>
            <c:v>6</c:v>
          </c:tx>
          <c:spPr>
            <a:ln w="19050" cap="rnd">
              <a:solidFill>
                <a:schemeClr val="accent6"/>
              </a:solidFill>
              <a:round/>
            </a:ln>
            <a:effectLst/>
          </c:spPr>
          <c:marker>
            <c:symbol val="none"/>
          </c:marker>
          <c:xVal>
            <c:numRef>
              <c:f>FeS!$K$3:$K$169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FeS!$L$3:$L$169</c:f>
              <c:numCache>
                <c:formatCode>0.00E+00</c:formatCode>
                <c:ptCount val="167"/>
                <c:pt idx="0">
                  <c:v>-7.3622209999999999</c:v>
                </c:pt>
                <c:pt idx="1">
                  <c:v>2.5577770000000002</c:v>
                </c:pt>
                <c:pt idx="2">
                  <c:v>-14.6022</c:v>
                </c:pt>
                <c:pt idx="3">
                  <c:v>14.06447</c:v>
                </c:pt>
                <c:pt idx="4">
                  <c:v>11.90446</c:v>
                </c:pt>
                <c:pt idx="5">
                  <c:v>7.3044659999999997</c:v>
                </c:pt>
                <c:pt idx="6">
                  <c:v>-6.6688689999999999</c:v>
                </c:pt>
                <c:pt idx="7">
                  <c:v>1.6511309999999999</c:v>
                </c:pt>
                <c:pt idx="8">
                  <c:v>-8.4021989999999995</c:v>
                </c:pt>
                <c:pt idx="9">
                  <c:v>-4.8822020000000004</c:v>
                </c:pt>
                <c:pt idx="10">
                  <c:v>1.4377979999999999</c:v>
                </c:pt>
                <c:pt idx="11">
                  <c:v>25.957799999999999</c:v>
                </c:pt>
                <c:pt idx="12">
                  <c:v>-24.975519999999999</c:v>
                </c:pt>
                <c:pt idx="13">
                  <c:v>-4.5488660000000003</c:v>
                </c:pt>
                <c:pt idx="14">
                  <c:v>24.024470000000001</c:v>
                </c:pt>
                <c:pt idx="15">
                  <c:v>-13.642200000000001</c:v>
                </c:pt>
                <c:pt idx="16">
                  <c:v>2.6911320000000001</c:v>
                </c:pt>
                <c:pt idx="17">
                  <c:v>2.7311399999999999</c:v>
                </c:pt>
                <c:pt idx="18">
                  <c:v>3.357796</c:v>
                </c:pt>
                <c:pt idx="19">
                  <c:v>19.117809999999999</c:v>
                </c:pt>
                <c:pt idx="20">
                  <c:v>16.451139999999999</c:v>
                </c:pt>
                <c:pt idx="21">
                  <c:v>47.451140000000002</c:v>
                </c:pt>
                <c:pt idx="22">
                  <c:v>-1.5355300000000001</c:v>
                </c:pt>
                <c:pt idx="23">
                  <c:v>9.5711359999999992</c:v>
                </c:pt>
                <c:pt idx="24">
                  <c:v>32.424469999999999</c:v>
                </c:pt>
                <c:pt idx="25">
                  <c:v>38.74447</c:v>
                </c:pt>
                <c:pt idx="26">
                  <c:v>34.664470000000001</c:v>
                </c:pt>
                <c:pt idx="27">
                  <c:v>39.664470000000001</c:v>
                </c:pt>
                <c:pt idx="28">
                  <c:v>54.491129999999998</c:v>
                </c:pt>
                <c:pt idx="29">
                  <c:v>50.637799999999999</c:v>
                </c:pt>
                <c:pt idx="30">
                  <c:v>40.051139999999997</c:v>
                </c:pt>
                <c:pt idx="31">
                  <c:v>58.331130000000002</c:v>
                </c:pt>
                <c:pt idx="32">
                  <c:v>47.037799999999997</c:v>
                </c:pt>
                <c:pt idx="33">
                  <c:v>26.21114</c:v>
                </c:pt>
                <c:pt idx="34">
                  <c:v>39.771140000000003</c:v>
                </c:pt>
                <c:pt idx="35">
                  <c:v>77.091139999999996</c:v>
                </c:pt>
                <c:pt idx="36">
                  <c:v>92.037809999999993</c:v>
                </c:pt>
                <c:pt idx="37">
                  <c:v>118.7978</c:v>
                </c:pt>
                <c:pt idx="38">
                  <c:v>83.784480000000002</c:v>
                </c:pt>
                <c:pt idx="39">
                  <c:v>91.811139999999995</c:v>
                </c:pt>
                <c:pt idx="40">
                  <c:v>122.95780000000001</c:v>
                </c:pt>
                <c:pt idx="41">
                  <c:v>148.43780000000001</c:v>
                </c:pt>
                <c:pt idx="42">
                  <c:v>197.14449999999999</c:v>
                </c:pt>
                <c:pt idx="43">
                  <c:v>197.05109999999999</c:v>
                </c:pt>
                <c:pt idx="44">
                  <c:v>239.61109999999999</c:v>
                </c:pt>
                <c:pt idx="45">
                  <c:v>242.4111</c:v>
                </c:pt>
                <c:pt idx="46">
                  <c:v>254.97110000000001</c:v>
                </c:pt>
                <c:pt idx="47">
                  <c:v>282.9178</c:v>
                </c:pt>
                <c:pt idx="48">
                  <c:v>258.19779999999997</c:v>
                </c:pt>
                <c:pt idx="49">
                  <c:v>287.95780000000002</c:v>
                </c:pt>
                <c:pt idx="50">
                  <c:v>373.2645</c:v>
                </c:pt>
                <c:pt idx="51">
                  <c:v>366.54450000000003</c:v>
                </c:pt>
                <c:pt idx="52">
                  <c:v>340.39780000000002</c:v>
                </c:pt>
                <c:pt idx="53">
                  <c:v>434.5711</c:v>
                </c:pt>
                <c:pt idx="54">
                  <c:v>359.66449999999998</c:v>
                </c:pt>
                <c:pt idx="55">
                  <c:v>417.95780000000002</c:v>
                </c:pt>
                <c:pt idx="56">
                  <c:v>411.81110000000001</c:v>
                </c:pt>
                <c:pt idx="57">
                  <c:v>433.67779999999999</c:v>
                </c:pt>
                <c:pt idx="58">
                  <c:v>435.3845</c:v>
                </c:pt>
                <c:pt idx="59">
                  <c:v>448.50450000000001</c:v>
                </c:pt>
                <c:pt idx="60">
                  <c:v>463.4778</c:v>
                </c:pt>
                <c:pt idx="61">
                  <c:v>495.06450000000001</c:v>
                </c:pt>
                <c:pt idx="62">
                  <c:v>467.25110000000001</c:v>
                </c:pt>
                <c:pt idx="63">
                  <c:v>444.51780000000002</c:v>
                </c:pt>
                <c:pt idx="64">
                  <c:v>471.22449999999998</c:v>
                </c:pt>
                <c:pt idx="65">
                  <c:v>466.17110000000002</c:v>
                </c:pt>
                <c:pt idx="66">
                  <c:v>477.77109999999999</c:v>
                </c:pt>
                <c:pt idx="67">
                  <c:v>501.11779999999999</c:v>
                </c:pt>
                <c:pt idx="68">
                  <c:v>440.7045</c:v>
                </c:pt>
                <c:pt idx="69">
                  <c:v>443.17110000000002</c:v>
                </c:pt>
                <c:pt idx="70">
                  <c:v>502.86450000000002</c:v>
                </c:pt>
                <c:pt idx="71">
                  <c:v>474.83780000000002</c:v>
                </c:pt>
                <c:pt idx="72">
                  <c:v>405.61110000000002</c:v>
                </c:pt>
                <c:pt idx="73">
                  <c:v>474.93119999999999</c:v>
                </c:pt>
                <c:pt idx="74">
                  <c:v>461.74450000000002</c:v>
                </c:pt>
                <c:pt idx="75">
                  <c:v>449.78449999999998</c:v>
                </c:pt>
                <c:pt idx="76">
                  <c:v>471.07780000000002</c:v>
                </c:pt>
                <c:pt idx="77">
                  <c:v>511.30450000000002</c:v>
                </c:pt>
                <c:pt idx="78">
                  <c:v>547.90449999999998</c:v>
                </c:pt>
                <c:pt idx="79">
                  <c:v>533.37120000000004</c:v>
                </c:pt>
                <c:pt idx="80">
                  <c:v>497.73110000000003</c:v>
                </c:pt>
                <c:pt idx="81">
                  <c:v>525.59780000000001</c:v>
                </c:pt>
                <c:pt idx="82">
                  <c:v>527.15779999999995</c:v>
                </c:pt>
                <c:pt idx="83">
                  <c:v>519.14449999999999</c:v>
                </c:pt>
                <c:pt idx="84">
                  <c:v>546.42449999999997</c:v>
                </c:pt>
                <c:pt idx="85">
                  <c:v>487.2645</c:v>
                </c:pt>
                <c:pt idx="86">
                  <c:v>470.42450000000002</c:v>
                </c:pt>
                <c:pt idx="87">
                  <c:v>451.62450000000001</c:v>
                </c:pt>
                <c:pt idx="88">
                  <c:v>421.07780000000002</c:v>
                </c:pt>
                <c:pt idx="89">
                  <c:v>435.10449999999997</c:v>
                </c:pt>
                <c:pt idx="90">
                  <c:v>452.55779999999999</c:v>
                </c:pt>
                <c:pt idx="91">
                  <c:v>410.25110000000001</c:v>
                </c:pt>
                <c:pt idx="92">
                  <c:v>400.59780000000001</c:v>
                </c:pt>
                <c:pt idx="93">
                  <c:v>387.50450000000001</c:v>
                </c:pt>
                <c:pt idx="94">
                  <c:v>369.06450000000001</c:v>
                </c:pt>
                <c:pt idx="95">
                  <c:v>423.93119999999999</c:v>
                </c:pt>
                <c:pt idx="96">
                  <c:v>367.17110000000002</c:v>
                </c:pt>
                <c:pt idx="97">
                  <c:v>373.49110000000002</c:v>
                </c:pt>
                <c:pt idx="98">
                  <c:v>338.2645</c:v>
                </c:pt>
                <c:pt idx="99">
                  <c:v>329.0378</c:v>
                </c:pt>
                <c:pt idx="100">
                  <c:v>351.34449999999998</c:v>
                </c:pt>
                <c:pt idx="101">
                  <c:v>349.19779999999997</c:v>
                </c:pt>
                <c:pt idx="102">
                  <c:v>356.0111</c:v>
                </c:pt>
                <c:pt idx="103">
                  <c:v>356.29109999999997</c:v>
                </c:pt>
                <c:pt idx="104">
                  <c:v>331.55779999999999</c:v>
                </c:pt>
                <c:pt idx="105">
                  <c:v>365.33109999999999</c:v>
                </c:pt>
                <c:pt idx="106">
                  <c:v>312.87779999999998</c:v>
                </c:pt>
                <c:pt idx="107">
                  <c:v>337.22449999999998</c:v>
                </c:pt>
                <c:pt idx="108">
                  <c:v>310.34449999999998</c:v>
                </c:pt>
                <c:pt idx="109">
                  <c:v>333.0111</c:v>
                </c:pt>
                <c:pt idx="110">
                  <c:v>307.1311</c:v>
                </c:pt>
                <c:pt idx="111">
                  <c:v>338.53109999999998</c:v>
                </c:pt>
                <c:pt idx="112">
                  <c:v>307.4511</c:v>
                </c:pt>
                <c:pt idx="113">
                  <c:v>278.31779999999998</c:v>
                </c:pt>
                <c:pt idx="114">
                  <c:v>295.14449999999999</c:v>
                </c:pt>
                <c:pt idx="115">
                  <c:v>248.87780000000001</c:v>
                </c:pt>
                <c:pt idx="116">
                  <c:v>314.05110000000002</c:v>
                </c:pt>
                <c:pt idx="117">
                  <c:v>295.63780000000003</c:v>
                </c:pt>
                <c:pt idx="118">
                  <c:v>305.3578</c:v>
                </c:pt>
                <c:pt idx="119">
                  <c:v>260.11779999999999</c:v>
                </c:pt>
                <c:pt idx="120">
                  <c:v>250.51779999999999</c:v>
                </c:pt>
                <c:pt idx="121">
                  <c:v>243.74449999999999</c:v>
                </c:pt>
                <c:pt idx="122">
                  <c:v>295.97109999999998</c:v>
                </c:pt>
                <c:pt idx="123">
                  <c:v>227.65119999999999</c:v>
                </c:pt>
                <c:pt idx="124">
                  <c:v>200.74449999999999</c:v>
                </c:pt>
                <c:pt idx="125">
                  <c:v>232.27780000000001</c:v>
                </c:pt>
                <c:pt idx="126">
                  <c:v>247.4511</c:v>
                </c:pt>
                <c:pt idx="127">
                  <c:v>223.9178</c:v>
                </c:pt>
                <c:pt idx="128">
                  <c:v>253.39779999999999</c:v>
                </c:pt>
                <c:pt idx="129">
                  <c:v>232.83779999999999</c:v>
                </c:pt>
                <c:pt idx="130">
                  <c:v>241.2911</c:v>
                </c:pt>
                <c:pt idx="131">
                  <c:v>227.62450000000001</c:v>
                </c:pt>
                <c:pt idx="132">
                  <c:v>213.25110000000001</c:v>
                </c:pt>
                <c:pt idx="133">
                  <c:v>177.1311</c:v>
                </c:pt>
                <c:pt idx="134">
                  <c:v>187.74449999999999</c:v>
                </c:pt>
                <c:pt idx="135">
                  <c:v>176.4111</c:v>
                </c:pt>
                <c:pt idx="136">
                  <c:v>170.86449999999999</c:v>
                </c:pt>
                <c:pt idx="137">
                  <c:v>210.22450000000001</c:v>
                </c:pt>
                <c:pt idx="138">
                  <c:v>227.1045</c:v>
                </c:pt>
                <c:pt idx="139">
                  <c:v>180.0778</c:v>
                </c:pt>
                <c:pt idx="140">
                  <c:v>177.33109999999999</c:v>
                </c:pt>
                <c:pt idx="141">
                  <c:v>147.0378</c:v>
                </c:pt>
                <c:pt idx="142">
                  <c:v>136.0111</c:v>
                </c:pt>
                <c:pt idx="143">
                  <c:v>133.6645</c:v>
                </c:pt>
                <c:pt idx="144">
                  <c:v>177.18450000000001</c:v>
                </c:pt>
                <c:pt idx="145">
                  <c:v>154.22450000000001</c:v>
                </c:pt>
                <c:pt idx="146">
                  <c:v>155.49109999999999</c:v>
                </c:pt>
                <c:pt idx="147">
                  <c:v>133.25110000000001</c:v>
                </c:pt>
                <c:pt idx="148">
                  <c:v>113.1311</c:v>
                </c:pt>
                <c:pt idx="149">
                  <c:v>98.011139999999997</c:v>
                </c:pt>
                <c:pt idx="150">
                  <c:v>160.0111</c:v>
                </c:pt>
                <c:pt idx="151">
                  <c:v>151.53110000000001</c:v>
                </c:pt>
                <c:pt idx="152">
                  <c:v>140.43780000000001</c:v>
                </c:pt>
                <c:pt idx="153">
                  <c:v>107.7978</c:v>
                </c:pt>
                <c:pt idx="154">
                  <c:v>97.051130000000001</c:v>
                </c:pt>
                <c:pt idx="155">
                  <c:v>89.357799999999997</c:v>
                </c:pt>
                <c:pt idx="156">
                  <c:v>162.94450000000001</c:v>
                </c:pt>
                <c:pt idx="157">
                  <c:v>67.41113</c:v>
                </c:pt>
                <c:pt idx="158">
                  <c:v>87.237799999999993</c:v>
                </c:pt>
                <c:pt idx="159">
                  <c:v>101.50449999999999</c:v>
                </c:pt>
                <c:pt idx="160">
                  <c:v>114.2645</c:v>
                </c:pt>
                <c:pt idx="161">
                  <c:v>107.3045</c:v>
                </c:pt>
                <c:pt idx="162">
                  <c:v>92.824460000000002</c:v>
                </c:pt>
                <c:pt idx="163">
                  <c:v>92.877799999999993</c:v>
                </c:pt>
                <c:pt idx="164">
                  <c:v>80.104460000000003</c:v>
                </c:pt>
                <c:pt idx="165">
                  <c:v>66.157799999999995</c:v>
                </c:pt>
                <c:pt idx="166">
                  <c:v>112.0111</c:v>
                </c:pt>
              </c:numCache>
            </c:numRef>
          </c:yVal>
          <c:smooth val="1"/>
          <c:extLst>
            <c:ext xmlns:c16="http://schemas.microsoft.com/office/drawing/2014/chart" uri="{C3380CC4-5D6E-409C-BE32-E72D297353CC}">
              <c16:uniqueId val="{00000005-D53A-466B-9CCF-62C6FDB65E4C}"/>
            </c:ext>
          </c:extLst>
        </c:ser>
        <c:ser>
          <c:idx val="6"/>
          <c:order val="6"/>
          <c:tx>
            <c:v>7</c:v>
          </c:tx>
          <c:spPr>
            <a:ln w="19050" cap="rnd">
              <a:solidFill>
                <a:schemeClr val="accent1">
                  <a:lumMod val="60000"/>
                </a:schemeClr>
              </a:solidFill>
              <a:round/>
            </a:ln>
            <a:effectLst/>
          </c:spPr>
          <c:marker>
            <c:symbol val="none"/>
          </c:marker>
          <c:xVal>
            <c:numRef>
              <c:f>FeS!$M$3:$M$169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FeS!$N$3:$N$169</c:f>
              <c:numCache>
                <c:formatCode>0.00E+00</c:formatCode>
                <c:ptCount val="167"/>
                <c:pt idx="0">
                  <c:v>0.13777919999999999</c:v>
                </c:pt>
                <c:pt idx="1">
                  <c:v>33.057780000000001</c:v>
                </c:pt>
                <c:pt idx="2">
                  <c:v>29.8978</c:v>
                </c:pt>
                <c:pt idx="3">
                  <c:v>14.56447</c:v>
                </c:pt>
                <c:pt idx="4">
                  <c:v>12.40446</c:v>
                </c:pt>
                <c:pt idx="5">
                  <c:v>-5.1955340000000003</c:v>
                </c:pt>
                <c:pt idx="6">
                  <c:v>20.831130000000002</c:v>
                </c:pt>
                <c:pt idx="7">
                  <c:v>-18.848870000000002</c:v>
                </c:pt>
                <c:pt idx="8">
                  <c:v>1.097801</c:v>
                </c:pt>
                <c:pt idx="9">
                  <c:v>-11.382199999999999</c:v>
                </c:pt>
                <c:pt idx="10">
                  <c:v>4.9377979999999999</c:v>
                </c:pt>
                <c:pt idx="11">
                  <c:v>15.457800000000001</c:v>
                </c:pt>
                <c:pt idx="12">
                  <c:v>18.524480000000001</c:v>
                </c:pt>
                <c:pt idx="13">
                  <c:v>-26.048870000000001</c:v>
                </c:pt>
                <c:pt idx="14">
                  <c:v>13.524470000000001</c:v>
                </c:pt>
                <c:pt idx="15">
                  <c:v>5.8578029999999996</c:v>
                </c:pt>
                <c:pt idx="16">
                  <c:v>-10.808870000000001</c:v>
                </c:pt>
                <c:pt idx="17">
                  <c:v>23.23114</c:v>
                </c:pt>
                <c:pt idx="18">
                  <c:v>41.857799999999997</c:v>
                </c:pt>
                <c:pt idx="19">
                  <c:v>9.6178050000000006</c:v>
                </c:pt>
                <c:pt idx="20">
                  <c:v>13.951140000000001</c:v>
                </c:pt>
                <c:pt idx="21">
                  <c:v>57.951140000000002</c:v>
                </c:pt>
                <c:pt idx="22">
                  <c:v>23.964469999999999</c:v>
                </c:pt>
                <c:pt idx="23">
                  <c:v>43.07114</c:v>
                </c:pt>
                <c:pt idx="24">
                  <c:v>42.924469999999999</c:v>
                </c:pt>
                <c:pt idx="25">
                  <c:v>20.24447</c:v>
                </c:pt>
                <c:pt idx="26">
                  <c:v>34.164470000000001</c:v>
                </c:pt>
                <c:pt idx="27">
                  <c:v>37.164470000000001</c:v>
                </c:pt>
                <c:pt idx="28">
                  <c:v>76.991129999999998</c:v>
                </c:pt>
                <c:pt idx="29">
                  <c:v>55.137799999999999</c:v>
                </c:pt>
                <c:pt idx="30">
                  <c:v>50.551139999999997</c:v>
                </c:pt>
                <c:pt idx="31">
                  <c:v>77.831130000000002</c:v>
                </c:pt>
                <c:pt idx="32">
                  <c:v>43.537799999999997</c:v>
                </c:pt>
                <c:pt idx="33">
                  <c:v>51.71114</c:v>
                </c:pt>
                <c:pt idx="34">
                  <c:v>60.271140000000003</c:v>
                </c:pt>
                <c:pt idx="35">
                  <c:v>41.591140000000003</c:v>
                </c:pt>
                <c:pt idx="36">
                  <c:v>100.5378</c:v>
                </c:pt>
                <c:pt idx="37">
                  <c:v>59.297809999999998</c:v>
                </c:pt>
                <c:pt idx="38">
                  <c:v>90.284480000000002</c:v>
                </c:pt>
                <c:pt idx="39">
                  <c:v>102.3111</c:v>
                </c:pt>
                <c:pt idx="40">
                  <c:v>131.45779999999999</c:v>
                </c:pt>
                <c:pt idx="41">
                  <c:v>187.93780000000001</c:v>
                </c:pt>
                <c:pt idx="42">
                  <c:v>183.64449999999999</c:v>
                </c:pt>
                <c:pt idx="43">
                  <c:v>223.55109999999999</c:v>
                </c:pt>
                <c:pt idx="44">
                  <c:v>227.11109999999999</c:v>
                </c:pt>
                <c:pt idx="45">
                  <c:v>245.9111</c:v>
                </c:pt>
                <c:pt idx="46">
                  <c:v>297.47109999999998</c:v>
                </c:pt>
                <c:pt idx="47">
                  <c:v>287.4178</c:v>
                </c:pt>
                <c:pt idx="48">
                  <c:v>329.69779999999997</c:v>
                </c:pt>
                <c:pt idx="49">
                  <c:v>297.45780000000002</c:v>
                </c:pt>
                <c:pt idx="50">
                  <c:v>339.7645</c:v>
                </c:pt>
                <c:pt idx="51">
                  <c:v>330.04450000000003</c:v>
                </c:pt>
                <c:pt idx="52">
                  <c:v>351.89780000000002</c:v>
                </c:pt>
                <c:pt idx="53">
                  <c:v>345.0711</c:v>
                </c:pt>
                <c:pt idx="54">
                  <c:v>416.16449999999998</c:v>
                </c:pt>
                <c:pt idx="55">
                  <c:v>399.45780000000002</c:v>
                </c:pt>
                <c:pt idx="56">
                  <c:v>383.31110000000001</c:v>
                </c:pt>
                <c:pt idx="57">
                  <c:v>383.17779999999999</c:v>
                </c:pt>
                <c:pt idx="58">
                  <c:v>411.8845</c:v>
                </c:pt>
                <c:pt idx="59">
                  <c:v>389.00450000000001</c:v>
                </c:pt>
                <c:pt idx="60">
                  <c:v>419.9778</c:v>
                </c:pt>
                <c:pt idx="61">
                  <c:v>475.56450000000001</c:v>
                </c:pt>
                <c:pt idx="62">
                  <c:v>459.75110000000001</c:v>
                </c:pt>
                <c:pt idx="63">
                  <c:v>437.01780000000002</c:v>
                </c:pt>
                <c:pt idx="64">
                  <c:v>410.72449999999998</c:v>
                </c:pt>
                <c:pt idx="65">
                  <c:v>497.67110000000002</c:v>
                </c:pt>
                <c:pt idx="66">
                  <c:v>427.27109999999999</c:v>
                </c:pt>
                <c:pt idx="67">
                  <c:v>520.61779999999999</c:v>
                </c:pt>
                <c:pt idx="68">
                  <c:v>484.2045</c:v>
                </c:pt>
                <c:pt idx="69">
                  <c:v>363.67110000000002</c:v>
                </c:pt>
                <c:pt idx="70">
                  <c:v>451.36450000000002</c:v>
                </c:pt>
                <c:pt idx="71">
                  <c:v>435.33780000000002</c:v>
                </c:pt>
                <c:pt idx="72">
                  <c:v>439.11110000000002</c:v>
                </c:pt>
                <c:pt idx="73">
                  <c:v>464.43119999999999</c:v>
                </c:pt>
                <c:pt idx="74">
                  <c:v>475.24450000000002</c:v>
                </c:pt>
                <c:pt idx="75">
                  <c:v>463.28449999999998</c:v>
                </c:pt>
                <c:pt idx="76">
                  <c:v>443.57780000000002</c:v>
                </c:pt>
                <c:pt idx="77">
                  <c:v>450.80450000000002</c:v>
                </c:pt>
                <c:pt idx="78">
                  <c:v>476.40449999999998</c:v>
                </c:pt>
                <c:pt idx="79">
                  <c:v>529.87120000000004</c:v>
                </c:pt>
                <c:pt idx="80">
                  <c:v>500.23110000000003</c:v>
                </c:pt>
                <c:pt idx="81">
                  <c:v>496.09780000000001</c:v>
                </c:pt>
                <c:pt idx="82">
                  <c:v>526.65779999999995</c:v>
                </c:pt>
                <c:pt idx="83">
                  <c:v>470.64449999999999</c:v>
                </c:pt>
                <c:pt idx="84">
                  <c:v>508.92450000000002</c:v>
                </c:pt>
                <c:pt idx="85">
                  <c:v>469.7645</c:v>
                </c:pt>
                <c:pt idx="86">
                  <c:v>497.92450000000002</c:v>
                </c:pt>
                <c:pt idx="87">
                  <c:v>441.12450000000001</c:v>
                </c:pt>
                <c:pt idx="88">
                  <c:v>477.57780000000002</c:v>
                </c:pt>
                <c:pt idx="89">
                  <c:v>411.60449999999997</c:v>
                </c:pt>
                <c:pt idx="90">
                  <c:v>454.05779999999999</c:v>
                </c:pt>
                <c:pt idx="91">
                  <c:v>395.75110000000001</c:v>
                </c:pt>
                <c:pt idx="92">
                  <c:v>385.09780000000001</c:v>
                </c:pt>
                <c:pt idx="93">
                  <c:v>350.00450000000001</c:v>
                </c:pt>
                <c:pt idx="94">
                  <c:v>373.56450000000001</c:v>
                </c:pt>
                <c:pt idx="95">
                  <c:v>430.43119999999999</c:v>
                </c:pt>
                <c:pt idx="96">
                  <c:v>375.67110000000002</c:v>
                </c:pt>
                <c:pt idx="97">
                  <c:v>332.99110000000002</c:v>
                </c:pt>
                <c:pt idx="98">
                  <c:v>342.7645</c:v>
                </c:pt>
                <c:pt idx="99">
                  <c:v>326.5378</c:v>
                </c:pt>
                <c:pt idx="100">
                  <c:v>361.84449999999998</c:v>
                </c:pt>
                <c:pt idx="101">
                  <c:v>333.69779999999997</c:v>
                </c:pt>
                <c:pt idx="102">
                  <c:v>336.5111</c:v>
                </c:pt>
                <c:pt idx="103">
                  <c:v>305.79109999999997</c:v>
                </c:pt>
                <c:pt idx="104">
                  <c:v>346.05779999999999</c:v>
                </c:pt>
                <c:pt idx="105">
                  <c:v>282.83109999999999</c:v>
                </c:pt>
                <c:pt idx="106">
                  <c:v>321.37779999999998</c:v>
                </c:pt>
                <c:pt idx="107">
                  <c:v>318.72449999999998</c:v>
                </c:pt>
                <c:pt idx="108">
                  <c:v>289.84449999999998</c:v>
                </c:pt>
                <c:pt idx="109">
                  <c:v>308.5111</c:v>
                </c:pt>
                <c:pt idx="110">
                  <c:v>281.6311</c:v>
                </c:pt>
                <c:pt idx="111">
                  <c:v>295.03109999999998</c:v>
                </c:pt>
                <c:pt idx="112">
                  <c:v>304.9511</c:v>
                </c:pt>
                <c:pt idx="113">
                  <c:v>262.81779999999998</c:v>
                </c:pt>
                <c:pt idx="114">
                  <c:v>302.64449999999999</c:v>
                </c:pt>
                <c:pt idx="115">
                  <c:v>339.37779999999998</c:v>
                </c:pt>
                <c:pt idx="116">
                  <c:v>281.55110000000002</c:v>
                </c:pt>
                <c:pt idx="117">
                  <c:v>241.1378</c:v>
                </c:pt>
                <c:pt idx="118">
                  <c:v>267.8578</c:v>
                </c:pt>
                <c:pt idx="119">
                  <c:v>279.61779999999999</c:v>
                </c:pt>
                <c:pt idx="120">
                  <c:v>246.01779999999999</c:v>
                </c:pt>
                <c:pt idx="121">
                  <c:v>286.24450000000002</c:v>
                </c:pt>
                <c:pt idx="122">
                  <c:v>162.47110000000001</c:v>
                </c:pt>
                <c:pt idx="123">
                  <c:v>278.15120000000002</c:v>
                </c:pt>
                <c:pt idx="124">
                  <c:v>241.24449999999999</c:v>
                </c:pt>
                <c:pt idx="125">
                  <c:v>233.77780000000001</c:v>
                </c:pt>
                <c:pt idx="126">
                  <c:v>221.9511</c:v>
                </c:pt>
                <c:pt idx="127">
                  <c:v>180.4178</c:v>
                </c:pt>
                <c:pt idx="128">
                  <c:v>181.89779999999999</c:v>
                </c:pt>
                <c:pt idx="129">
                  <c:v>237.33779999999999</c:v>
                </c:pt>
                <c:pt idx="130">
                  <c:v>210.7911</c:v>
                </c:pt>
                <c:pt idx="131">
                  <c:v>215.12450000000001</c:v>
                </c:pt>
                <c:pt idx="132">
                  <c:v>162.75110000000001</c:v>
                </c:pt>
                <c:pt idx="133">
                  <c:v>192.6311</c:v>
                </c:pt>
                <c:pt idx="134">
                  <c:v>165.24449999999999</c:v>
                </c:pt>
                <c:pt idx="135">
                  <c:v>181.9111</c:v>
                </c:pt>
                <c:pt idx="136">
                  <c:v>181.36449999999999</c:v>
                </c:pt>
                <c:pt idx="137">
                  <c:v>195.72450000000001</c:v>
                </c:pt>
                <c:pt idx="138">
                  <c:v>169.6045</c:v>
                </c:pt>
                <c:pt idx="139">
                  <c:v>129.5778</c:v>
                </c:pt>
                <c:pt idx="140">
                  <c:v>206.83109999999999</c:v>
                </c:pt>
                <c:pt idx="141">
                  <c:v>135.5378</c:v>
                </c:pt>
                <c:pt idx="142">
                  <c:v>112.5111</c:v>
                </c:pt>
                <c:pt idx="143">
                  <c:v>152.1645</c:v>
                </c:pt>
                <c:pt idx="144">
                  <c:v>150.68450000000001</c:v>
                </c:pt>
                <c:pt idx="145">
                  <c:v>157.72450000000001</c:v>
                </c:pt>
                <c:pt idx="146">
                  <c:v>145.99109999999999</c:v>
                </c:pt>
                <c:pt idx="147">
                  <c:v>138.75110000000001</c:v>
                </c:pt>
                <c:pt idx="148">
                  <c:v>122.6311</c:v>
                </c:pt>
                <c:pt idx="149">
                  <c:v>101.5111</c:v>
                </c:pt>
                <c:pt idx="150">
                  <c:v>144.5111</c:v>
                </c:pt>
                <c:pt idx="151">
                  <c:v>108.0311</c:v>
                </c:pt>
                <c:pt idx="152">
                  <c:v>146.93780000000001</c:v>
                </c:pt>
                <c:pt idx="153">
                  <c:v>118.2978</c:v>
                </c:pt>
                <c:pt idx="154">
                  <c:v>117.55110000000001</c:v>
                </c:pt>
                <c:pt idx="155">
                  <c:v>114.8578</c:v>
                </c:pt>
                <c:pt idx="156">
                  <c:v>103.44450000000001</c:v>
                </c:pt>
                <c:pt idx="157">
                  <c:v>100.9111</c:v>
                </c:pt>
                <c:pt idx="158">
                  <c:v>80.737799999999993</c:v>
                </c:pt>
                <c:pt idx="159">
                  <c:v>111.00449999999999</c:v>
                </c:pt>
                <c:pt idx="160">
                  <c:v>87.764470000000003</c:v>
                </c:pt>
                <c:pt idx="161">
                  <c:v>92.804469999999995</c:v>
                </c:pt>
                <c:pt idx="162">
                  <c:v>94.324460000000002</c:v>
                </c:pt>
                <c:pt idx="163">
                  <c:v>79.377799999999993</c:v>
                </c:pt>
                <c:pt idx="164">
                  <c:v>92.604460000000003</c:v>
                </c:pt>
                <c:pt idx="165">
                  <c:v>103.65779999999999</c:v>
                </c:pt>
                <c:pt idx="166">
                  <c:v>66.511120000000005</c:v>
                </c:pt>
              </c:numCache>
            </c:numRef>
          </c:yVal>
          <c:smooth val="1"/>
          <c:extLst>
            <c:ext xmlns:c16="http://schemas.microsoft.com/office/drawing/2014/chart" uri="{C3380CC4-5D6E-409C-BE32-E72D297353CC}">
              <c16:uniqueId val="{00000006-D53A-466B-9CCF-62C6FDB65E4C}"/>
            </c:ext>
          </c:extLst>
        </c:ser>
        <c:ser>
          <c:idx val="7"/>
          <c:order val="7"/>
          <c:tx>
            <c:v>8</c:v>
          </c:tx>
          <c:spPr>
            <a:ln w="19050" cap="rnd">
              <a:solidFill>
                <a:schemeClr val="accent2">
                  <a:lumMod val="60000"/>
                </a:schemeClr>
              </a:solidFill>
              <a:round/>
            </a:ln>
            <a:effectLst/>
          </c:spPr>
          <c:marker>
            <c:symbol val="none"/>
          </c:marker>
          <c:xVal>
            <c:numRef>
              <c:f>FeS!$O$3:$O$169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FeS!$P$3:$P$169</c:f>
              <c:numCache>
                <c:formatCode>0.00E+00</c:formatCode>
                <c:ptCount val="167"/>
                <c:pt idx="0">
                  <c:v>1.1377790000000001</c:v>
                </c:pt>
                <c:pt idx="1">
                  <c:v>21.057780000000001</c:v>
                </c:pt>
                <c:pt idx="2">
                  <c:v>-15.1022</c:v>
                </c:pt>
                <c:pt idx="3">
                  <c:v>-31.43553</c:v>
                </c:pt>
                <c:pt idx="4">
                  <c:v>16.40446</c:v>
                </c:pt>
                <c:pt idx="5">
                  <c:v>1.8044659999999999</c:v>
                </c:pt>
                <c:pt idx="6">
                  <c:v>4.8311310000000001</c:v>
                </c:pt>
                <c:pt idx="7">
                  <c:v>25.151129999999998</c:v>
                </c:pt>
                <c:pt idx="8">
                  <c:v>4.0978009999999996</c:v>
                </c:pt>
                <c:pt idx="9">
                  <c:v>-21.382200000000001</c:v>
                </c:pt>
                <c:pt idx="10">
                  <c:v>22.937799999999999</c:v>
                </c:pt>
                <c:pt idx="11">
                  <c:v>25.457799999999999</c:v>
                </c:pt>
                <c:pt idx="12">
                  <c:v>21.524480000000001</c:v>
                </c:pt>
                <c:pt idx="13">
                  <c:v>34.951129999999999</c:v>
                </c:pt>
                <c:pt idx="14">
                  <c:v>1.524467</c:v>
                </c:pt>
                <c:pt idx="15">
                  <c:v>25.857800000000001</c:v>
                </c:pt>
                <c:pt idx="16">
                  <c:v>49.191130000000001</c:v>
                </c:pt>
                <c:pt idx="17">
                  <c:v>-6.7688600000000001</c:v>
                </c:pt>
                <c:pt idx="18">
                  <c:v>15.857799999999999</c:v>
                </c:pt>
                <c:pt idx="19">
                  <c:v>3.6178050000000002</c:v>
                </c:pt>
                <c:pt idx="20">
                  <c:v>-4.8858640000000002E-2</c:v>
                </c:pt>
                <c:pt idx="21">
                  <c:v>22.951139999999999</c:v>
                </c:pt>
                <c:pt idx="22">
                  <c:v>25.964469999999999</c:v>
                </c:pt>
                <c:pt idx="23">
                  <c:v>15.07114</c:v>
                </c:pt>
                <c:pt idx="24">
                  <c:v>37.924469999999999</c:v>
                </c:pt>
                <c:pt idx="25">
                  <c:v>45.24447</c:v>
                </c:pt>
                <c:pt idx="26">
                  <c:v>27.164470000000001</c:v>
                </c:pt>
                <c:pt idx="27">
                  <c:v>48.164470000000001</c:v>
                </c:pt>
                <c:pt idx="28">
                  <c:v>42.991129999999998</c:v>
                </c:pt>
                <c:pt idx="29">
                  <c:v>38.137799999999999</c:v>
                </c:pt>
                <c:pt idx="30">
                  <c:v>97.551140000000004</c:v>
                </c:pt>
                <c:pt idx="31">
                  <c:v>33.831130000000002</c:v>
                </c:pt>
                <c:pt idx="32">
                  <c:v>53.537799999999997</c:v>
                </c:pt>
                <c:pt idx="33">
                  <c:v>52.71114</c:v>
                </c:pt>
                <c:pt idx="34">
                  <c:v>43.271140000000003</c:v>
                </c:pt>
                <c:pt idx="35">
                  <c:v>61.591140000000003</c:v>
                </c:pt>
                <c:pt idx="36">
                  <c:v>42.53781</c:v>
                </c:pt>
                <c:pt idx="37">
                  <c:v>75.297809999999998</c:v>
                </c:pt>
                <c:pt idx="38">
                  <c:v>94.284480000000002</c:v>
                </c:pt>
                <c:pt idx="39">
                  <c:v>121.3111</c:v>
                </c:pt>
                <c:pt idx="40">
                  <c:v>119.45780000000001</c:v>
                </c:pt>
                <c:pt idx="41">
                  <c:v>131.93780000000001</c:v>
                </c:pt>
                <c:pt idx="42">
                  <c:v>151.64449999999999</c:v>
                </c:pt>
                <c:pt idx="43">
                  <c:v>198.55109999999999</c:v>
                </c:pt>
                <c:pt idx="44">
                  <c:v>201.11109999999999</c:v>
                </c:pt>
                <c:pt idx="45">
                  <c:v>244.9111</c:v>
                </c:pt>
                <c:pt idx="46">
                  <c:v>233.47110000000001</c:v>
                </c:pt>
                <c:pt idx="47">
                  <c:v>264.4178</c:v>
                </c:pt>
                <c:pt idx="48">
                  <c:v>305.69779999999997</c:v>
                </c:pt>
                <c:pt idx="49">
                  <c:v>334.45780000000002</c:v>
                </c:pt>
                <c:pt idx="50">
                  <c:v>310.7645</c:v>
                </c:pt>
                <c:pt idx="51">
                  <c:v>314.04450000000003</c:v>
                </c:pt>
                <c:pt idx="52">
                  <c:v>371.89780000000002</c:v>
                </c:pt>
                <c:pt idx="53">
                  <c:v>363.0711</c:v>
                </c:pt>
                <c:pt idx="54">
                  <c:v>347.16449999999998</c:v>
                </c:pt>
                <c:pt idx="55">
                  <c:v>409.45780000000002</c:v>
                </c:pt>
                <c:pt idx="56">
                  <c:v>429.31110000000001</c:v>
                </c:pt>
                <c:pt idx="57">
                  <c:v>419.17779999999999</c:v>
                </c:pt>
                <c:pt idx="58">
                  <c:v>439.8845</c:v>
                </c:pt>
                <c:pt idx="59">
                  <c:v>508.00450000000001</c:v>
                </c:pt>
                <c:pt idx="60">
                  <c:v>487.9778</c:v>
                </c:pt>
                <c:pt idx="61">
                  <c:v>461.56450000000001</c:v>
                </c:pt>
                <c:pt idx="62">
                  <c:v>453.75110000000001</c:v>
                </c:pt>
                <c:pt idx="63">
                  <c:v>423.01780000000002</c:v>
                </c:pt>
                <c:pt idx="64">
                  <c:v>499.72449999999998</c:v>
                </c:pt>
                <c:pt idx="65">
                  <c:v>442.67110000000002</c:v>
                </c:pt>
                <c:pt idx="66">
                  <c:v>488.27109999999999</c:v>
                </c:pt>
                <c:pt idx="67">
                  <c:v>506.61779999999999</c:v>
                </c:pt>
                <c:pt idx="68">
                  <c:v>522.20450000000005</c:v>
                </c:pt>
                <c:pt idx="69">
                  <c:v>459.67110000000002</c:v>
                </c:pt>
                <c:pt idx="70">
                  <c:v>507.36450000000002</c:v>
                </c:pt>
                <c:pt idx="71">
                  <c:v>499.33780000000002</c:v>
                </c:pt>
                <c:pt idx="72">
                  <c:v>517.11109999999996</c:v>
                </c:pt>
                <c:pt idx="73">
                  <c:v>523.43119999999999</c:v>
                </c:pt>
                <c:pt idx="74">
                  <c:v>547.24440000000004</c:v>
                </c:pt>
                <c:pt idx="75">
                  <c:v>549.28449999999998</c:v>
                </c:pt>
                <c:pt idx="76">
                  <c:v>598.57780000000002</c:v>
                </c:pt>
                <c:pt idx="77">
                  <c:v>541.80439999999999</c:v>
                </c:pt>
                <c:pt idx="78">
                  <c:v>561.40449999999998</c:v>
                </c:pt>
                <c:pt idx="79">
                  <c:v>594.87120000000004</c:v>
                </c:pt>
                <c:pt idx="80">
                  <c:v>568.23109999999997</c:v>
                </c:pt>
                <c:pt idx="81">
                  <c:v>570.09780000000001</c:v>
                </c:pt>
                <c:pt idx="82">
                  <c:v>558.65779999999995</c:v>
                </c:pt>
                <c:pt idx="83">
                  <c:v>562.64449999999999</c:v>
                </c:pt>
                <c:pt idx="84">
                  <c:v>569.92449999999997</c:v>
                </c:pt>
                <c:pt idx="85">
                  <c:v>512.7645</c:v>
                </c:pt>
                <c:pt idx="86">
                  <c:v>583.92449999999997</c:v>
                </c:pt>
                <c:pt idx="87">
                  <c:v>557.12450000000001</c:v>
                </c:pt>
                <c:pt idx="88">
                  <c:v>565.57780000000002</c:v>
                </c:pt>
                <c:pt idx="89">
                  <c:v>541.60450000000003</c:v>
                </c:pt>
                <c:pt idx="90">
                  <c:v>507.05779999999999</c:v>
                </c:pt>
                <c:pt idx="91">
                  <c:v>529.75120000000004</c:v>
                </c:pt>
                <c:pt idx="92">
                  <c:v>472.09780000000001</c:v>
                </c:pt>
                <c:pt idx="93">
                  <c:v>485.00450000000001</c:v>
                </c:pt>
                <c:pt idx="94">
                  <c:v>457.56450000000001</c:v>
                </c:pt>
                <c:pt idx="95">
                  <c:v>514.43119999999999</c:v>
                </c:pt>
                <c:pt idx="96">
                  <c:v>513.67110000000002</c:v>
                </c:pt>
                <c:pt idx="97">
                  <c:v>451.99110000000002</c:v>
                </c:pt>
                <c:pt idx="98">
                  <c:v>451.7645</c:v>
                </c:pt>
                <c:pt idx="99">
                  <c:v>440.5378</c:v>
                </c:pt>
                <c:pt idx="100">
                  <c:v>433.84449999999998</c:v>
                </c:pt>
                <c:pt idx="101">
                  <c:v>462.69779999999997</c:v>
                </c:pt>
                <c:pt idx="102">
                  <c:v>447.5111</c:v>
                </c:pt>
                <c:pt idx="103">
                  <c:v>431.79109999999997</c:v>
                </c:pt>
                <c:pt idx="104">
                  <c:v>398.05779999999999</c:v>
                </c:pt>
                <c:pt idx="105">
                  <c:v>400.83109999999999</c:v>
                </c:pt>
                <c:pt idx="106">
                  <c:v>399.37779999999998</c:v>
                </c:pt>
                <c:pt idx="107">
                  <c:v>416.72449999999998</c:v>
                </c:pt>
                <c:pt idx="108">
                  <c:v>434.84449999999998</c:v>
                </c:pt>
                <c:pt idx="109">
                  <c:v>433.5111</c:v>
                </c:pt>
                <c:pt idx="110">
                  <c:v>434.6311</c:v>
                </c:pt>
                <c:pt idx="111">
                  <c:v>428.03109999999998</c:v>
                </c:pt>
                <c:pt idx="112">
                  <c:v>412.9511</c:v>
                </c:pt>
                <c:pt idx="113">
                  <c:v>416.81779999999998</c:v>
                </c:pt>
                <c:pt idx="114">
                  <c:v>395.64449999999999</c:v>
                </c:pt>
                <c:pt idx="115">
                  <c:v>411.37779999999998</c:v>
                </c:pt>
                <c:pt idx="116">
                  <c:v>379.55110000000002</c:v>
                </c:pt>
                <c:pt idx="117">
                  <c:v>385.13780000000003</c:v>
                </c:pt>
                <c:pt idx="118">
                  <c:v>398.8578</c:v>
                </c:pt>
                <c:pt idx="119">
                  <c:v>384.61779999999999</c:v>
                </c:pt>
                <c:pt idx="120">
                  <c:v>380.01780000000002</c:v>
                </c:pt>
                <c:pt idx="121">
                  <c:v>350.24450000000002</c:v>
                </c:pt>
                <c:pt idx="122">
                  <c:v>378.47109999999998</c:v>
                </c:pt>
                <c:pt idx="123">
                  <c:v>324.15120000000002</c:v>
                </c:pt>
                <c:pt idx="124">
                  <c:v>318.24450000000002</c:v>
                </c:pt>
                <c:pt idx="125">
                  <c:v>376.77780000000001</c:v>
                </c:pt>
                <c:pt idx="126">
                  <c:v>318.9511</c:v>
                </c:pt>
                <c:pt idx="127">
                  <c:v>355.4178</c:v>
                </c:pt>
                <c:pt idx="128">
                  <c:v>316.89780000000002</c:v>
                </c:pt>
                <c:pt idx="129">
                  <c:v>320.33780000000002</c:v>
                </c:pt>
                <c:pt idx="130">
                  <c:v>303.79109999999997</c:v>
                </c:pt>
                <c:pt idx="131">
                  <c:v>332.12450000000001</c:v>
                </c:pt>
                <c:pt idx="132">
                  <c:v>351.75110000000001</c:v>
                </c:pt>
                <c:pt idx="133">
                  <c:v>325.6311</c:v>
                </c:pt>
                <c:pt idx="134">
                  <c:v>329.24450000000002</c:v>
                </c:pt>
                <c:pt idx="135">
                  <c:v>284.91109999999998</c:v>
                </c:pt>
                <c:pt idx="136">
                  <c:v>299.36450000000002</c:v>
                </c:pt>
                <c:pt idx="137">
                  <c:v>290.72449999999998</c:v>
                </c:pt>
                <c:pt idx="138">
                  <c:v>267.60449999999997</c:v>
                </c:pt>
                <c:pt idx="139">
                  <c:v>290.57780000000002</c:v>
                </c:pt>
                <c:pt idx="140">
                  <c:v>268.83109999999999</c:v>
                </c:pt>
                <c:pt idx="141">
                  <c:v>249.5378</c:v>
                </c:pt>
                <c:pt idx="142">
                  <c:v>198.5111</c:v>
                </c:pt>
                <c:pt idx="143">
                  <c:v>243.1645</c:v>
                </c:pt>
                <c:pt idx="144">
                  <c:v>235.68450000000001</c:v>
                </c:pt>
                <c:pt idx="145">
                  <c:v>191.72450000000001</c:v>
                </c:pt>
                <c:pt idx="146">
                  <c:v>245.99109999999999</c:v>
                </c:pt>
                <c:pt idx="147">
                  <c:v>175.75110000000001</c:v>
                </c:pt>
                <c:pt idx="148">
                  <c:v>209.6311</c:v>
                </c:pt>
                <c:pt idx="149">
                  <c:v>181.5111</c:v>
                </c:pt>
                <c:pt idx="150">
                  <c:v>176.5111</c:v>
                </c:pt>
                <c:pt idx="151">
                  <c:v>186.03110000000001</c:v>
                </c:pt>
                <c:pt idx="152">
                  <c:v>200.93780000000001</c:v>
                </c:pt>
                <c:pt idx="153">
                  <c:v>168.2978</c:v>
                </c:pt>
                <c:pt idx="154">
                  <c:v>190.55109999999999</c:v>
                </c:pt>
                <c:pt idx="155">
                  <c:v>219.8578</c:v>
                </c:pt>
                <c:pt idx="156">
                  <c:v>191.44450000000001</c:v>
                </c:pt>
                <c:pt idx="157">
                  <c:v>152.9111</c:v>
                </c:pt>
                <c:pt idx="158">
                  <c:v>191.73779999999999</c:v>
                </c:pt>
                <c:pt idx="159">
                  <c:v>168.00450000000001</c:v>
                </c:pt>
                <c:pt idx="160">
                  <c:v>138.7645</c:v>
                </c:pt>
                <c:pt idx="161">
                  <c:v>177.80449999999999</c:v>
                </c:pt>
                <c:pt idx="162">
                  <c:v>144.3245</c:v>
                </c:pt>
                <c:pt idx="163">
                  <c:v>176.37780000000001</c:v>
                </c:pt>
                <c:pt idx="164">
                  <c:v>153.6045</c:v>
                </c:pt>
                <c:pt idx="165">
                  <c:v>130.65780000000001</c:v>
                </c:pt>
                <c:pt idx="166">
                  <c:v>144.5111</c:v>
                </c:pt>
              </c:numCache>
            </c:numRef>
          </c:yVal>
          <c:smooth val="1"/>
          <c:extLst>
            <c:ext xmlns:c16="http://schemas.microsoft.com/office/drawing/2014/chart" uri="{C3380CC4-5D6E-409C-BE32-E72D297353CC}">
              <c16:uniqueId val="{00000007-D53A-466B-9CCF-62C6FDB65E4C}"/>
            </c:ext>
          </c:extLst>
        </c:ser>
        <c:ser>
          <c:idx val="8"/>
          <c:order val="8"/>
          <c:tx>
            <c:v>9</c:v>
          </c:tx>
          <c:spPr>
            <a:ln w="19050" cap="rnd">
              <a:solidFill>
                <a:schemeClr val="accent3">
                  <a:lumMod val="60000"/>
                </a:schemeClr>
              </a:solidFill>
              <a:round/>
            </a:ln>
            <a:effectLst/>
          </c:spPr>
          <c:marker>
            <c:symbol val="none"/>
          </c:marker>
          <c:xVal>
            <c:numRef>
              <c:f>FeS!$Q$3:$Q$169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FeS!$R$3:$R$169</c:f>
              <c:numCache>
                <c:formatCode>0.00E+00</c:formatCode>
                <c:ptCount val="167"/>
                <c:pt idx="0">
                  <c:v>5.9710919999999996</c:v>
                </c:pt>
                <c:pt idx="1">
                  <c:v>-6.1089099999999998</c:v>
                </c:pt>
                <c:pt idx="2">
                  <c:v>-17.268879999999999</c:v>
                </c:pt>
                <c:pt idx="3">
                  <c:v>-11.602220000000001</c:v>
                </c:pt>
                <c:pt idx="4">
                  <c:v>7.2377779999999996</c:v>
                </c:pt>
                <c:pt idx="5">
                  <c:v>-11.362220000000001</c:v>
                </c:pt>
                <c:pt idx="6">
                  <c:v>21.664439999999999</c:v>
                </c:pt>
                <c:pt idx="7">
                  <c:v>1.9844440000000001</c:v>
                </c:pt>
                <c:pt idx="8">
                  <c:v>-6.068886</c:v>
                </c:pt>
                <c:pt idx="9">
                  <c:v>15.45111</c:v>
                </c:pt>
                <c:pt idx="10">
                  <c:v>-10.22889</c:v>
                </c:pt>
                <c:pt idx="11">
                  <c:v>6.2911149999999996</c:v>
                </c:pt>
                <c:pt idx="12">
                  <c:v>-27.642209999999999</c:v>
                </c:pt>
                <c:pt idx="13">
                  <c:v>9.7844470000000001</c:v>
                </c:pt>
                <c:pt idx="14">
                  <c:v>6.35778</c:v>
                </c:pt>
                <c:pt idx="15">
                  <c:v>16.691120000000002</c:v>
                </c:pt>
                <c:pt idx="16">
                  <c:v>8.0244450000000001</c:v>
                </c:pt>
                <c:pt idx="17">
                  <c:v>3.0644529999999999</c:v>
                </c:pt>
                <c:pt idx="18">
                  <c:v>34.691110000000002</c:v>
                </c:pt>
                <c:pt idx="19">
                  <c:v>-4.5488819999999999</c:v>
                </c:pt>
                <c:pt idx="20">
                  <c:v>1.784454</c:v>
                </c:pt>
                <c:pt idx="21">
                  <c:v>20.78445</c:v>
                </c:pt>
                <c:pt idx="22">
                  <c:v>27.797779999999999</c:v>
                </c:pt>
                <c:pt idx="23">
                  <c:v>14.904450000000001</c:v>
                </c:pt>
                <c:pt idx="24">
                  <c:v>8.7577820000000006</c:v>
                </c:pt>
                <c:pt idx="25">
                  <c:v>61.077779999999997</c:v>
                </c:pt>
                <c:pt idx="26">
                  <c:v>45.997790000000002</c:v>
                </c:pt>
                <c:pt idx="27">
                  <c:v>32.997790000000002</c:v>
                </c:pt>
                <c:pt idx="28">
                  <c:v>25.824449999999999</c:v>
                </c:pt>
                <c:pt idx="29">
                  <c:v>38.971119999999999</c:v>
                </c:pt>
                <c:pt idx="30">
                  <c:v>61.384450000000001</c:v>
                </c:pt>
                <c:pt idx="31">
                  <c:v>15.664440000000001</c:v>
                </c:pt>
                <c:pt idx="32">
                  <c:v>58.371110000000002</c:v>
                </c:pt>
                <c:pt idx="33">
                  <c:v>42.544449999999998</c:v>
                </c:pt>
                <c:pt idx="34">
                  <c:v>45.10445</c:v>
                </c:pt>
                <c:pt idx="35">
                  <c:v>90.424449999999993</c:v>
                </c:pt>
                <c:pt idx="36">
                  <c:v>46.371119999999998</c:v>
                </c:pt>
                <c:pt idx="37">
                  <c:v>95.131129999999999</c:v>
                </c:pt>
                <c:pt idx="38">
                  <c:v>117.1178</c:v>
                </c:pt>
                <c:pt idx="39">
                  <c:v>99.144450000000006</c:v>
                </c:pt>
                <c:pt idx="40">
                  <c:v>117.2911</c:v>
                </c:pt>
                <c:pt idx="41">
                  <c:v>145.77109999999999</c:v>
                </c:pt>
                <c:pt idx="42">
                  <c:v>167.4778</c:v>
                </c:pt>
                <c:pt idx="43">
                  <c:v>200.3845</c:v>
                </c:pt>
                <c:pt idx="44">
                  <c:v>252.9444</c:v>
                </c:pt>
                <c:pt idx="45">
                  <c:v>175.74440000000001</c:v>
                </c:pt>
                <c:pt idx="46">
                  <c:v>260.30439999999999</c:v>
                </c:pt>
                <c:pt idx="47">
                  <c:v>268.25110000000001</c:v>
                </c:pt>
                <c:pt idx="48">
                  <c:v>313.53109999999998</c:v>
                </c:pt>
                <c:pt idx="49">
                  <c:v>338.29109999999997</c:v>
                </c:pt>
                <c:pt idx="50">
                  <c:v>372.59780000000001</c:v>
                </c:pt>
                <c:pt idx="51">
                  <c:v>395.87779999999998</c:v>
                </c:pt>
                <c:pt idx="52">
                  <c:v>376.73110000000003</c:v>
                </c:pt>
                <c:pt idx="53">
                  <c:v>400.90440000000001</c:v>
                </c:pt>
                <c:pt idx="54">
                  <c:v>410.99779999999998</c:v>
                </c:pt>
                <c:pt idx="55">
                  <c:v>429.29109999999997</c:v>
                </c:pt>
                <c:pt idx="56">
                  <c:v>429.14440000000002</c:v>
                </c:pt>
                <c:pt idx="57">
                  <c:v>487.0111</c:v>
                </c:pt>
                <c:pt idx="58">
                  <c:v>468.71780000000001</c:v>
                </c:pt>
                <c:pt idx="59">
                  <c:v>501.83780000000002</c:v>
                </c:pt>
                <c:pt idx="60">
                  <c:v>461.81110000000001</c:v>
                </c:pt>
                <c:pt idx="61">
                  <c:v>497.39780000000002</c:v>
                </c:pt>
                <c:pt idx="62">
                  <c:v>540.58450000000005</c:v>
                </c:pt>
                <c:pt idx="63">
                  <c:v>512.85109999999997</c:v>
                </c:pt>
                <c:pt idx="64">
                  <c:v>547.55780000000004</c:v>
                </c:pt>
                <c:pt idx="65">
                  <c:v>566.50450000000001</c:v>
                </c:pt>
                <c:pt idx="66">
                  <c:v>548.10440000000006</c:v>
                </c:pt>
                <c:pt idx="67">
                  <c:v>535.4511</c:v>
                </c:pt>
                <c:pt idx="68">
                  <c:v>569.03779999999995</c:v>
                </c:pt>
                <c:pt idx="69">
                  <c:v>447.50450000000001</c:v>
                </c:pt>
                <c:pt idx="70">
                  <c:v>624.19780000000003</c:v>
                </c:pt>
                <c:pt idx="71">
                  <c:v>556.17110000000002</c:v>
                </c:pt>
                <c:pt idx="72">
                  <c:v>516.94449999999995</c:v>
                </c:pt>
                <c:pt idx="73">
                  <c:v>556.2645</c:v>
                </c:pt>
                <c:pt idx="74">
                  <c:v>605.07780000000002</c:v>
                </c:pt>
                <c:pt idx="75">
                  <c:v>558.11779999999999</c:v>
                </c:pt>
                <c:pt idx="76">
                  <c:v>589.41110000000003</c:v>
                </c:pt>
                <c:pt idx="77">
                  <c:v>625.63779999999997</c:v>
                </c:pt>
                <c:pt idx="78">
                  <c:v>581.23779999999999</c:v>
                </c:pt>
                <c:pt idx="79">
                  <c:v>624.70450000000005</c:v>
                </c:pt>
                <c:pt idx="80">
                  <c:v>607.06449999999995</c:v>
                </c:pt>
                <c:pt idx="81">
                  <c:v>665.93110000000001</c:v>
                </c:pt>
                <c:pt idx="82">
                  <c:v>694.49109999999996</c:v>
                </c:pt>
                <c:pt idx="83">
                  <c:v>679.4778</c:v>
                </c:pt>
                <c:pt idx="84">
                  <c:v>630.75779999999997</c:v>
                </c:pt>
                <c:pt idx="85">
                  <c:v>669.59780000000001</c:v>
                </c:pt>
                <c:pt idx="86">
                  <c:v>584.75779999999997</c:v>
                </c:pt>
                <c:pt idx="87">
                  <c:v>569.95780000000002</c:v>
                </c:pt>
                <c:pt idx="88">
                  <c:v>600.41110000000003</c:v>
                </c:pt>
                <c:pt idx="89">
                  <c:v>586.43780000000004</c:v>
                </c:pt>
                <c:pt idx="90">
                  <c:v>641.89110000000005</c:v>
                </c:pt>
                <c:pt idx="91">
                  <c:v>535.58450000000005</c:v>
                </c:pt>
                <c:pt idx="92">
                  <c:v>601.93110000000001</c:v>
                </c:pt>
                <c:pt idx="93">
                  <c:v>597.83780000000002</c:v>
                </c:pt>
                <c:pt idx="94">
                  <c:v>561.39779999999996</c:v>
                </c:pt>
                <c:pt idx="95">
                  <c:v>530.2645</c:v>
                </c:pt>
                <c:pt idx="96">
                  <c:v>522.50450000000001</c:v>
                </c:pt>
                <c:pt idx="97">
                  <c:v>569.82449999999994</c:v>
                </c:pt>
                <c:pt idx="98">
                  <c:v>544.59780000000001</c:v>
                </c:pt>
                <c:pt idx="99">
                  <c:v>550.37109999999996</c:v>
                </c:pt>
                <c:pt idx="100">
                  <c:v>536.67780000000005</c:v>
                </c:pt>
                <c:pt idx="101">
                  <c:v>524.53110000000004</c:v>
                </c:pt>
                <c:pt idx="102">
                  <c:v>498.34449999999998</c:v>
                </c:pt>
                <c:pt idx="103">
                  <c:v>510.62450000000001</c:v>
                </c:pt>
                <c:pt idx="104">
                  <c:v>512.89110000000005</c:v>
                </c:pt>
                <c:pt idx="105">
                  <c:v>511.66449999999998</c:v>
                </c:pt>
                <c:pt idx="106">
                  <c:v>486.21109999999999</c:v>
                </c:pt>
                <c:pt idx="107">
                  <c:v>475.55779999999999</c:v>
                </c:pt>
                <c:pt idx="108">
                  <c:v>471.67779999999999</c:v>
                </c:pt>
                <c:pt idx="109">
                  <c:v>476.34449999999998</c:v>
                </c:pt>
                <c:pt idx="110">
                  <c:v>501.46440000000001</c:v>
                </c:pt>
                <c:pt idx="111">
                  <c:v>453.86439999999999</c:v>
                </c:pt>
                <c:pt idx="112">
                  <c:v>463.78449999999998</c:v>
                </c:pt>
                <c:pt idx="113">
                  <c:v>432.65109999999999</c:v>
                </c:pt>
                <c:pt idx="114">
                  <c:v>474.4778</c:v>
                </c:pt>
                <c:pt idx="115">
                  <c:v>434.21109999999999</c:v>
                </c:pt>
                <c:pt idx="116">
                  <c:v>473.3845</c:v>
                </c:pt>
                <c:pt idx="117">
                  <c:v>423.97109999999998</c:v>
                </c:pt>
                <c:pt idx="118">
                  <c:v>447.69110000000001</c:v>
                </c:pt>
                <c:pt idx="119">
                  <c:v>456.4511</c:v>
                </c:pt>
                <c:pt idx="120">
                  <c:v>412.85109999999997</c:v>
                </c:pt>
                <c:pt idx="121">
                  <c:v>426.07780000000002</c:v>
                </c:pt>
                <c:pt idx="122">
                  <c:v>417.30439999999999</c:v>
                </c:pt>
                <c:pt idx="123">
                  <c:v>454.98450000000003</c:v>
                </c:pt>
                <c:pt idx="124">
                  <c:v>420.07780000000002</c:v>
                </c:pt>
                <c:pt idx="125">
                  <c:v>415.61110000000002</c:v>
                </c:pt>
                <c:pt idx="126">
                  <c:v>401.78449999999998</c:v>
                </c:pt>
                <c:pt idx="127">
                  <c:v>368.25110000000001</c:v>
                </c:pt>
                <c:pt idx="128">
                  <c:v>439.73110000000003</c:v>
                </c:pt>
                <c:pt idx="129">
                  <c:v>370.17110000000002</c:v>
                </c:pt>
                <c:pt idx="130">
                  <c:v>321.62450000000001</c:v>
                </c:pt>
                <c:pt idx="131">
                  <c:v>371.95780000000002</c:v>
                </c:pt>
                <c:pt idx="132">
                  <c:v>400.58440000000002</c:v>
                </c:pt>
                <c:pt idx="133">
                  <c:v>324.46440000000001</c:v>
                </c:pt>
                <c:pt idx="134">
                  <c:v>364.07780000000002</c:v>
                </c:pt>
                <c:pt idx="135">
                  <c:v>309.74439999999998</c:v>
                </c:pt>
                <c:pt idx="136">
                  <c:v>318.19779999999997</c:v>
                </c:pt>
                <c:pt idx="137">
                  <c:v>368.55779999999999</c:v>
                </c:pt>
                <c:pt idx="138">
                  <c:v>306.43779999999998</c:v>
                </c:pt>
                <c:pt idx="139">
                  <c:v>348.41109999999998</c:v>
                </c:pt>
                <c:pt idx="140">
                  <c:v>259.66449999999998</c:v>
                </c:pt>
                <c:pt idx="141">
                  <c:v>277.37110000000001</c:v>
                </c:pt>
                <c:pt idx="142">
                  <c:v>212.34440000000001</c:v>
                </c:pt>
                <c:pt idx="143">
                  <c:v>260.99779999999998</c:v>
                </c:pt>
                <c:pt idx="144">
                  <c:v>249.51779999999999</c:v>
                </c:pt>
                <c:pt idx="145">
                  <c:v>229.55779999999999</c:v>
                </c:pt>
                <c:pt idx="146">
                  <c:v>235.8244</c:v>
                </c:pt>
                <c:pt idx="147">
                  <c:v>247.58439999999999</c:v>
                </c:pt>
                <c:pt idx="148">
                  <c:v>238.46440000000001</c:v>
                </c:pt>
                <c:pt idx="149">
                  <c:v>239.34450000000001</c:v>
                </c:pt>
                <c:pt idx="150">
                  <c:v>228.34450000000001</c:v>
                </c:pt>
                <c:pt idx="151">
                  <c:v>259.86439999999999</c:v>
                </c:pt>
                <c:pt idx="152">
                  <c:v>209.77109999999999</c:v>
                </c:pt>
                <c:pt idx="153">
                  <c:v>218.1311</c:v>
                </c:pt>
                <c:pt idx="154">
                  <c:v>183.3844</c:v>
                </c:pt>
                <c:pt idx="155">
                  <c:v>193.69110000000001</c:v>
                </c:pt>
                <c:pt idx="156">
                  <c:v>190.27780000000001</c:v>
                </c:pt>
                <c:pt idx="157">
                  <c:v>171.74440000000001</c:v>
                </c:pt>
                <c:pt idx="158">
                  <c:v>165.5711</c:v>
                </c:pt>
                <c:pt idx="159">
                  <c:v>201.83779999999999</c:v>
                </c:pt>
                <c:pt idx="160">
                  <c:v>176.59780000000001</c:v>
                </c:pt>
                <c:pt idx="161">
                  <c:v>122.6378</c:v>
                </c:pt>
                <c:pt idx="162">
                  <c:v>165.15780000000001</c:v>
                </c:pt>
                <c:pt idx="163">
                  <c:v>180.21109999999999</c:v>
                </c:pt>
                <c:pt idx="164">
                  <c:v>138.43780000000001</c:v>
                </c:pt>
                <c:pt idx="165">
                  <c:v>155.49109999999999</c:v>
                </c:pt>
                <c:pt idx="166">
                  <c:v>186.34440000000001</c:v>
                </c:pt>
              </c:numCache>
            </c:numRef>
          </c:yVal>
          <c:smooth val="1"/>
          <c:extLst>
            <c:ext xmlns:c16="http://schemas.microsoft.com/office/drawing/2014/chart" uri="{C3380CC4-5D6E-409C-BE32-E72D297353CC}">
              <c16:uniqueId val="{00000008-D53A-466B-9CCF-62C6FDB65E4C}"/>
            </c:ext>
          </c:extLst>
        </c:ser>
        <c:ser>
          <c:idx val="9"/>
          <c:order val="9"/>
          <c:tx>
            <c:v>10</c:v>
          </c:tx>
          <c:spPr>
            <a:ln w="19050" cap="rnd">
              <a:solidFill>
                <a:schemeClr val="accent4">
                  <a:lumMod val="60000"/>
                </a:schemeClr>
              </a:solidFill>
              <a:round/>
            </a:ln>
            <a:effectLst/>
          </c:spPr>
          <c:marker>
            <c:symbol val="none"/>
          </c:marker>
          <c:xVal>
            <c:numRef>
              <c:f>FeS!$S$3:$S$169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FeS!$T$3:$T$169</c:f>
              <c:numCache>
                <c:formatCode>0.00E+00</c:formatCode>
                <c:ptCount val="167"/>
                <c:pt idx="0">
                  <c:v>28.387779999999999</c:v>
                </c:pt>
                <c:pt idx="1">
                  <c:v>-4.6922230000000003</c:v>
                </c:pt>
                <c:pt idx="2">
                  <c:v>-16.8522</c:v>
                </c:pt>
                <c:pt idx="3">
                  <c:v>54.81447</c:v>
                </c:pt>
                <c:pt idx="4">
                  <c:v>36.65446</c:v>
                </c:pt>
                <c:pt idx="5">
                  <c:v>8.0544659999999997</c:v>
                </c:pt>
                <c:pt idx="6">
                  <c:v>34.081130000000002</c:v>
                </c:pt>
                <c:pt idx="7">
                  <c:v>3.4011309999999999</c:v>
                </c:pt>
                <c:pt idx="8">
                  <c:v>26.347799999999999</c:v>
                </c:pt>
                <c:pt idx="9">
                  <c:v>-23.132200000000001</c:v>
                </c:pt>
                <c:pt idx="10">
                  <c:v>8.1877980000000008</c:v>
                </c:pt>
                <c:pt idx="11">
                  <c:v>19.707799999999999</c:v>
                </c:pt>
                <c:pt idx="12">
                  <c:v>-1.225525</c:v>
                </c:pt>
                <c:pt idx="13">
                  <c:v>3.2011340000000001</c:v>
                </c:pt>
                <c:pt idx="14">
                  <c:v>-1.225533</c:v>
                </c:pt>
                <c:pt idx="15">
                  <c:v>12.107799999999999</c:v>
                </c:pt>
                <c:pt idx="16">
                  <c:v>0.44113160000000001</c:v>
                </c:pt>
                <c:pt idx="17">
                  <c:v>34.481140000000003</c:v>
                </c:pt>
                <c:pt idx="18">
                  <c:v>27.107800000000001</c:v>
                </c:pt>
                <c:pt idx="19">
                  <c:v>2.8678050000000002</c:v>
                </c:pt>
                <c:pt idx="20">
                  <c:v>34.201140000000002</c:v>
                </c:pt>
                <c:pt idx="21">
                  <c:v>41.201140000000002</c:v>
                </c:pt>
                <c:pt idx="22">
                  <c:v>18.214469999999999</c:v>
                </c:pt>
                <c:pt idx="23">
                  <c:v>32.32114</c:v>
                </c:pt>
                <c:pt idx="24">
                  <c:v>21.174469999999999</c:v>
                </c:pt>
                <c:pt idx="25">
                  <c:v>50.49447</c:v>
                </c:pt>
                <c:pt idx="26">
                  <c:v>67.414469999999994</c:v>
                </c:pt>
                <c:pt idx="27">
                  <c:v>40.414470000000001</c:v>
                </c:pt>
                <c:pt idx="28">
                  <c:v>63.241129999999998</c:v>
                </c:pt>
                <c:pt idx="29">
                  <c:v>20.387799999999999</c:v>
                </c:pt>
                <c:pt idx="30">
                  <c:v>50.801139999999997</c:v>
                </c:pt>
                <c:pt idx="31">
                  <c:v>34.081130000000002</c:v>
                </c:pt>
                <c:pt idx="32">
                  <c:v>72.787800000000004</c:v>
                </c:pt>
                <c:pt idx="33">
                  <c:v>37.96114</c:v>
                </c:pt>
                <c:pt idx="34">
                  <c:v>73.521140000000003</c:v>
                </c:pt>
                <c:pt idx="35">
                  <c:v>71.841139999999996</c:v>
                </c:pt>
                <c:pt idx="36">
                  <c:v>70.787809999999993</c:v>
                </c:pt>
                <c:pt idx="37">
                  <c:v>100.5478</c:v>
                </c:pt>
                <c:pt idx="38">
                  <c:v>99.534480000000002</c:v>
                </c:pt>
                <c:pt idx="39">
                  <c:v>83.561139999999995</c:v>
                </c:pt>
                <c:pt idx="40">
                  <c:v>106.70780000000001</c:v>
                </c:pt>
                <c:pt idx="41">
                  <c:v>160.18780000000001</c:v>
                </c:pt>
                <c:pt idx="42">
                  <c:v>164.89449999999999</c:v>
                </c:pt>
                <c:pt idx="43">
                  <c:v>205.80109999999999</c:v>
                </c:pt>
                <c:pt idx="44">
                  <c:v>236.36109999999999</c:v>
                </c:pt>
                <c:pt idx="45">
                  <c:v>249.1611</c:v>
                </c:pt>
                <c:pt idx="46">
                  <c:v>253.72110000000001</c:v>
                </c:pt>
                <c:pt idx="47">
                  <c:v>290.6678</c:v>
                </c:pt>
                <c:pt idx="48">
                  <c:v>270.94779999999997</c:v>
                </c:pt>
                <c:pt idx="49">
                  <c:v>317.70780000000002</c:v>
                </c:pt>
                <c:pt idx="50">
                  <c:v>353.0145</c:v>
                </c:pt>
                <c:pt idx="51">
                  <c:v>352.29450000000003</c:v>
                </c:pt>
                <c:pt idx="52">
                  <c:v>377.14780000000002</c:v>
                </c:pt>
                <c:pt idx="53">
                  <c:v>333.3211</c:v>
                </c:pt>
                <c:pt idx="54">
                  <c:v>375.41449999999998</c:v>
                </c:pt>
                <c:pt idx="55">
                  <c:v>384.70780000000002</c:v>
                </c:pt>
                <c:pt idx="56">
                  <c:v>434.56110000000001</c:v>
                </c:pt>
                <c:pt idx="57">
                  <c:v>406.42779999999999</c:v>
                </c:pt>
                <c:pt idx="58">
                  <c:v>457.1345</c:v>
                </c:pt>
                <c:pt idx="59">
                  <c:v>456.25450000000001</c:v>
                </c:pt>
                <c:pt idx="60">
                  <c:v>446.2278</c:v>
                </c:pt>
                <c:pt idx="61">
                  <c:v>528.81449999999995</c:v>
                </c:pt>
                <c:pt idx="62">
                  <c:v>494.00110000000001</c:v>
                </c:pt>
                <c:pt idx="63">
                  <c:v>510.26780000000002</c:v>
                </c:pt>
                <c:pt idx="64">
                  <c:v>478.97449999999998</c:v>
                </c:pt>
                <c:pt idx="65">
                  <c:v>494.92110000000002</c:v>
                </c:pt>
                <c:pt idx="66">
                  <c:v>457.52109999999999</c:v>
                </c:pt>
                <c:pt idx="67">
                  <c:v>573.86779999999999</c:v>
                </c:pt>
                <c:pt idx="68">
                  <c:v>448.4545</c:v>
                </c:pt>
                <c:pt idx="69">
                  <c:v>389.92110000000002</c:v>
                </c:pt>
                <c:pt idx="70">
                  <c:v>525.61440000000005</c:v>
                </c:pt>
                <c:pt idx="71">
                  <c:v>531.58780000000002</c:v>
                </c:pt>
                <c:pt idx="72">
                  <c:v>530.36109999999996</c:v>
                </c:pt>
                <c:pt idx="73">
                  <c:v>510.68119999999999</c:v>
                </c:pt>
                <c:pt idx="74">
                  <c:v>538.49440000000004</c:v>
                </c:pt>
                <c:pt idx="75">
                  <c:v>538.53449999999998</c:v>
                </c:pt>
                <c:pt idx="76">
                  <c:v>524.82780000000002</c:v>
                </c:pt>
                <c:pt idx="77">
                  <c:v>592.05439999999999</c:v>
                </c:pt>
                <c:pt idx="78">
                  <c:v>600.65449999999998</c:v>
                </c:pt>
                <c:pt idx="79">
                  <c:v>571.12120000000004</c:v>
                </c:pt>
                <c:pt idx="80">
                  <c:v>568.48109999999997</c:v>
                </c:pt>
                <c:pt idx="81">
                  <c:v>633.34780000000001</c:v>
                </c:pt>
                <c:pt idx="82">
                  <c:v>572.90779999999995</c:v>
                </c:pt>
                <c:pt idx="83">
                  <c:v>551.89449999999999</c:v>
                </c:pt>
                <c:pt idx="84">
                  <c:v>579.17449999999997</c:v>
                </c:pt>
                <c:pt idx="85">
                  <c:v>562.0145</c:v>
                </c:pt>
                <c:pt idx="86">
                  <c:v>610.17449999999997</c:v>
                </c:pt>
                <c:pt idx="87">
                  <c:v>529.37450000000001</c:v>
                </c:pt>
                <c:pt idx="88">
                  <c:v>547.82780000000002</c:v>
                </c:pt>
                <c:pt idx="89">
                  <c:v>520.85450000000003</c:v>
                </c:pt>
                <c:pt idx="90">
                  <c:v>542.30780000000004</c:v>
                </c:pt>
                <c:pt idx="91">
                  <c:v>570.00120000000004</c:v>
                </c:pt>
                <c:pt idx="92">
                  <c:v>483.34780000000001</c:v>
                </c:pt>
                <c:pt idx="93">
                  <c:v>494.25450000000001</c:v>
                </c:pt>
                <c:pt idx="94">
                  <c:v>497.81450000000001</c:v>
                </c:pt>
                <c:pt idx="95">
                  <c:v>473.68119999999999</c:v>
                </c:pt>
                <c:pt idx="96">
                  <c:v>476.92110000000002</c:v>
                </c:pt>
                <c:pt idx="97">
                  <c:v>445.24110000000002</c:v>
                </c:pt>
                <c:pt idx="98">
                  <c:v>476.0145</c:v>
                </c:pt>
                <c:pt idx="99">
                  <c:v>503.7878</c:v>
                </c:pt>
                <c:pt idx="100">
                  <c:v>472.09449999999998</c:v>
                </c:pt>
                <c:pt idx="101">
                  <c:v>414.94779999999997</c:v>
                </c:pt>
                <c:pt idx="102">
                  <c:v>512.76110000000006</c:v>
                </c:pt>
                <c:pt idx="103">
                  <c:v>470.04109999999997</c:v>
                </c:pt>
                <c:pt idx="104">
                  <c:v>428.30779999999999</c:v>
                </c:pt>
                <c:pt idx="105">
                  <c:v>526.08119999999997</c:v>
                </c:pt>
                <c:pt idx="106">
                  <c:v>462.62779999999998</c:v>
                </c:pt>
                <c:pt idx="107">
                  <c:v>451.97449999999998</c:v>
                </c:pt>
                <c:pt idx="108">
                  <c:v>379.09449999999998</c:v>
                </c:pt>
                <c:pt idx="109">
                  <c:v>468.7611</c:v>
                </c:pt>
                <c:pt idx="110">
                  <c:v>437.8811</c:v>
                </c:pt>
                <c:pt idx="111">
                  <c:v>379.28109999999998</c:v>
                </c:pt>
                <c:pt idx="112">
                  <c:v>449.2011</c:v>
                </c:pt>
                <c:pt idx="113">
                  <c:v>393.06779999999998</c:v>
                </c:pt>
                <c:pt idx="114">
                  <c:v>412.89449999999999</c:v>
                </c:pt>
                <c:pt idx="115">
                  <c:v>387.62779999999998</c:v>
                </c:pt>
                <c:pt idx="116">
                  <c:v>384.80110000000002</c:v>
                </c:pt>
                <c:pt idx="117">
                  <c:v>397.38780000000003</c:v>
                </c:pt>
                <c:pt idx="118">
                  <c:v>403.1078</c:v>
                </c:pt>
                <c:pt idx="119">
                  <c:v>360.86779999999999</c:v>
                </c:pt>
                <c:pt idx="120">
                  <c:v>384.26780000000002</c:v>
                </c:pt>
                <c:pt idx="121">
                  <c:v>367.49450000000002</c:v>
                </c:pt>
                <c:pt idx="122">
                  <c:v>369.72109999999998</c:v>
                </c:pt>
                <c:pt idx="123">
                  <c:v>321.40120000000002</c:v>
                </c:pt>
                <c:pt idx="124">
                  <c:v>385.49450000000002</c:v>
                </c:pt>
                <c:pt idx="125">
                  <c:v>351.02780000000001</c:v>
                </c:pt>
                <c:pt idx="126">
                  <c:v>338.2011</c:v>
                </c:pt>
                <c:pt idx="127">
                  <c:v>369.6678</c:v>
                </c:pt>
                <c:pt idx="128">
                  <c:v>321.14780000000002</c:v>
                </c:pt>
                <c:pt idx="129">
                  <c:v>356.58780000000002</c:v>
                </c:pt>
                <c:pt idx="130">
                  <c:v>348.04109999999997</c:v>
                </c:pt>
                <c:pt idx="131">
                  <c:v>325.37450000000001</c:v>
                </c:pt>
                <c:pt idx="132">
                  <c:v>305.00110000000001</c:v>
                </c:pt>
                <c:pt idx="133">
                  <c:v>313.8811</c:v>
                </c:pt>
                <c:pt idx="134">
                  <c:v>322.49450000000002</c:v>
                </c:pt>
                <c:pt idx="135">
                  <c:v>290.16109999999998</c:v>
                </c:pt>
                <c:pt idx="136">
                  <c:v>309.61450000000002</c:v>
                </c:pt>
                <c:pt idx="137">
                  <c:v>304.97449999999998</c:v>
                </c:pt>
                <c:pt idx="138">
                  <c:v>261.85449999999997</c:v>
                </c:pt>
                <c:pt idx="139">
                  <c:v>290.82780000000002</c:v>
                </c:pt>
                <c:pt idx="140">
                  <c:v>259.08109999999999</c:v>
                </c:pt>
                <c:pt idx="141">
                  <c:v>277.7878</c:v>
                </c:pt>
                <c:pt idx="142">
                  <c:v>198.7611</c:v>
                </c:pt>
                <c:pt idx="143">
                  <c:v>303.41449999999998</c:v>
                </c:pt>
                <c:pt idx="144">
                  <c:v>257.93450000000001</c:v>
                </c:pt>
                <c:pt idx="145">
                  <c:v>298.97449999999998</c:v>
                </c:pt>
                <c:pt idx="146">
                  <c:v>235.24109999999999</c:v>
                </c:pt>
                <c:pt idx="147">
                  <c:v>214.00110000000001</c:v>
                </c:pt>
                <c:pt idx="148">
                  <c:v>189.8811</c:v>
                </c:pt>
                <c:pt idx="149">
                  <c:v>220.7611</c:v>
                </c:pt>
                <c:pt idx="150">
                  <c:v>221.7611</c:v>
                </c:pt>
                <c:pt idx="151">
                  <c:v>222.28110000000001</c:v>
                </c:pt>
                <c:pt idx="152">
                  <c:v>208.18780000000001</c:v>
                </c:pt>
                <c:pt idx="153">
                  <c:v>197.5478</c:v>
                </c:pt>
                <c:pt idx="154">
                  <c:v>167.80109999999999</c:v>
                </c:pt>
                <c:pt idx="155">
                  <c:v>202.1078</c:v>
                </c:pt>
                <c:pt idx="156">
                  <c:v>184.69450000000001</c:v>
                </c:pt>
                <c:pt idx="157">
                  <c:v>143.1611</c:v>
                </c:pt>
                <c:pt idx="158">
                  <c:v>162.98779999999999</c:v>
                </c:pt>
                <c:pt idx="159">
                  <c:v>189.25450000000001</c:v>
                </c:pt>
                <c:pt idx="160">
                  <c:v>163.0145</c:v>
                </c:pt>
                <c:pt idx="161">
                  <c:v>148.05449999999999</c:v>
                </c:pt>
                <c:pt idx="162">
                  <c:v>144.5745</c:v>
                </c:pt>
                <c:pt idx="163">
                  <c:v>163.62780000000001</c:v>
                </c:pt>
                <c:pt idx="164">
                  <c:v>179.8545</c:v>
                </c:pt>
                <c:pt idx="165">
                  <c:v>179.90780000000001</c:v>
                </c:pt>
                <c:pt idx="166">
                  <c:v>144.7611</c:v>
                </c:pt>
              </c:numCache>
            </c:numRef>
          </c:yVal>
          <c:smooth val="1"/>
          <c:extLst>
            <c:ext xmlns:c16="http://schemas.microsoft.com/office/drawing/2014/chart" uri="{C3380CC4-5D6E-409C-BE32-E72D297353CC}">
              <c16:uniqueId val="{00000009-D53A-466B-9CCF-62C6FDB65E4C}"/>
            </c:ext>
          </c:extLst>
        </c:ser>
        <c:dLbls>
          <c:showLegendKey val="0"/>
          <c:showVal val="0"/>
          <c:showCatName val="0"/>
          <c:showSerName val="0"/>
          <c:showPercent val="0"/>
          <c:showBubbleSize val="0"/>
        </c:dLbls>
        <c:axId val="574156288"/>
        <c:axId val="574148608"/>
      </c:scatterChart>
      <c:valAx>
        <c:axId val="574156288"/>
        <c:scaling>
          <c:orientation val="minMax"/>
          <c:min val="26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wavelength(nm)</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title>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74148608"/>
        <c:crosses val="autoZero"/>
        <c:crossBetween val="midCat"/>
      </c:valAx>
      <c:valAx>
        <c:axId val="5741486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counts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title>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74156288"/>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he-I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v>1</c:v>
          </c:tx>
          <c:spPr>
            <a:ln w="19050" cap="rnd">
              <a:solidFill>
                <a:schemeClr val="accent1"/>
              </a:solidFill>
              <a:round/>
            </a:ln>
            <a:effectLst/>
          </c:spPr>
          <c:marker>
            <c:symbol val="none"/>
          </c:marker>
          <c:xVal>
            <c:numRef>
              <c:f>'FeS2'!$A$3:$A$169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'FeS2'!$B$3:$B$169</c:f>
              <c:numCache>
                <c:formatCode>0.00E+00</c:formatCode>
                <c:ptCount val="167"/>
                <c:pt idx="0">
                  <c:v>8.0564879999999999</c:v>
                </c:pt>
                <c:pt idx="1">
                  <c:v>-2.9546130000000002</c:v>
                </c:pt>
                <c:pt idx="2">
                  <c:v>0.34539029999999998</c:v>
                </c:pt>
                <c:pt idx="3">
                  <c:v>-2.26572</c:v>
                </c:pt>
                <c:pt idx="4">
                  <c:v>-0.86571880000000001</c:v>
                </c:pt>
                <c:pt idx="5">
                  <c:v>-7.910164</c:v>
                </c:pt>
                <c:pt idx="6">
                  <c:v>8.1342739999999996</c:v>
                </c:pt>
                <c:pt idx="7">
                  <c:v>-7.0212750000000002</c:v>
                </c:pt>
                <c:pt idx="8">
                  <c:v>-1.4546049999999999</c:v>
                </c:pt>
                <c:pt idx="9">
                  <c:v>17.645389999999999</c:v>
                </c:pt>
                <c:pt idx="10">
                  <c:v>-6.8657260000000004</c:v>
                </c:pt>
                <c:pt idx="11">
                  <c:v>21.900950000000002</c:v>
                </c:pt>
                <c:pt idx="12">
                  <c:v>-1.665718</c:v>
                </c:pt>
                <c:pt idx="13">
                  <c:v>11.712059999999999</c:v>
                </c:pt>
                <c:pt idx="14">
                  <c:v>12.71205</c:v>
                </c:pt>
                <c:pt idx="15">
                  <c:v>-9.1212769999999992</c:v>
                </c:pt>
                <c:pt idx="16">
                  <c:v>20.11206</c:v>
                </c:pt>
                <c:pt idx="17">
                  <c:v>5.8009449999999996</c:v>
                </c:pt>
                <c:pt idx="18">
                  <c:v>-84.243499999999997</c:v>
                </c:pt>
                <c:pt idx="19">
                  <c:v>-2.5768279999999999</c:v>
                </c:pt>
                <c:pt idx="20">
                  <c:v>19.534279999999999</c:v>
                </c:pt>
                <c:pt idx="21">
                  <c:v>30.256509999999999</c:v>
                </c:pt>
                <c:pt idx="22">
                  <c:v>34.034289999999999</c:v>
                </c:pt>
                <c:pt idx="23">
                  <c:v>54.634279999999997</c:v>
                </c:pt>
                <c:pt idx="24">
                  <c:v>60.600949999999997</c:v>
                </c:pt>
                <c:pt idx="25">
                  <c:v>86.089839999999995</c:v>
                </c:pt>
                <c:pt idx="26">
                  <c:v>72.24539</c:v>
                </c:pt>
                <c:pt idx="27">
                  <c:v>54.923169999999999</c:v>
                </c:pt>
                <c:pt idx="28">
                  <c:v>83.945390000000003</c:v>
                </c:pt>
                <c:pt idx="29">
                  <c:v>57.334290000000003</c:v>
                </c:pt>
                <c:pt idx="30">
                  <c:v>47.534280000000003</c:v>
                </c:pt>
                <c:pt idx="31">
                  <c:v>54.856499999999997</c:v>
                </c:pt>
                <c:pt idx="32">
                  <c:v>65.389830000000003</c:v>
                </c:pt>
                <c:pt idx="33">
                  <c:v>83.24539</c:v>
                </c:pt>
                <c:pt idx="34">
                  <c:v>91.967609999999993</c:v>
                </c:pt>
                <c:pt idx="35">
                  <c:v>126.94540000000001</c:v>
                </c:pt>
                <c:pt idx="36">
                  <c:v>142.38980000000001</c:v>
                </c:pt>
                <c:pt idx="37">
                  <c:v>167.1232</c:v>
                </c:pt>
                <c:pt idx="38">
                  <c:v>141.65649999999999</c:v>
                </c:pt>
                <c:pt idx="39">
                  <c:v>168.67869999999999</c:v>
                </c:pt>
                <c:pt idx="40">
                  <c:v>200.45650000000001</c:v>
                </c:pt>
                <c:pt idx="41">
                  <c:v>232.41210000000001</c:v>
                </c:pt>
                <c:pt idx="42">
                  <c:v>252.23429999999999</c:v>
                </c:pt>
                <c:pt idx="43">
                  <c:v>268.45650000000001</c:v>
                </c:pt>
                <c:pt idx="44">
                  <c:v>304.51209999999998</c:v>
                </c:pt>
                <c:pt idx="45">
                  <c:v>354.32319999999999</c:v>
                </c:pt>
                <c:pt idx="46">
                  <c:v>373.90089999999998</c:v>
                </c:pt>
                <c:pt idx="47">
                  <c:v>360.26760000000002</c:v>
                </c:pt>
                <c:pt idx="48">
                  <c:v>390.85649999999998</c:v>
                </c:pt>
                <c:pt idx="49">
                  <c:v>483.08980000000003</c:v>
                </c:pt>
                <c:pt idx="50">
                  <c:v>514.17870000000005</c:v>
                </c:pt>
                <c:pt idx="51">
                  <c:v>485.75650000000002</c:v>
                </c:pt>
                <c:pt idx="52">
                  <c:v>546.20090000000005</c:v>
                </c:pt>
                <c:pt idx="53">
                  <c:v>487.56760000000003</c:v>
                </c:pt>
                <c:pt idx="54">
                  <c:v>543.13430000000005</c:v>
                </c:pt>
                <c:pt idx="55">
                  <c:v>544.6232</c:v>
                </c:pt>
                <c:pt idx="56">
                  <c:v>543.50099999999998</c:v>
                </c:pt>
                <c:pt idx="57">
                  <c:v>626.02319999999997</c:v>
                </c:pt>
                <c:pt idx="58">
                  <c:v>569.23429999999996</c:v>
                </c:pt>
                <c:pt idx="59">
                  <c:v>633.50099999999998</c:v>
                </c:pt>
                <c:pt idx="60">
                  <c:v>618.85649999999998</c:v>
                </c:pt>
                <c:pt idx="61">
                  <c:v>638.46770000000004</c:v>
                </c:pt>
                <c:pt idx="62">
                  <c:v>606.87869999999998</c:v>
                </c:pt>
                <c:pt idx="63">
                  <c:v>601.13430000000005</c:v>
                </c:pt>
                <c:pt idx="64">
                  <c:v>614.35649999999998</c:v>
                </c:pt>
                <c:pt idx="65">
                  <c:v>607.82320000000004</c:v>
                </c:pt>
                <c:pt idx="66">
                  <c:v>602.31209999999999</c:v>
                </c:pt>
                <c:pt idx="67">
                  <c:v>577.98990000000003</c:v>
                </c:pt>
                <c:pt idx="68">
                  <c:v>655.65650000000005</c:v>
                </c:pt>
                <c:pt idx="69">
                  <c:v>589.00099999999998</c:v>
                </c:pt>
                <c:pt idx="70">
                  <c:v>639.38980000000004</c:v>
                </c:pt>
                <c:pt idx="71">
                  <c:v>639.02319999999997</c:v>
                </c:pt>
                <c:pt idx="72">
                  <c:v>729.68979999999999</c:v>
                </c:pt>
                <c:pt idx="73">
                  <c:v>652.84540000000004</c:v>
                </c:pt>
                <c:pt idx="74">
                  <c:v>669.6454</c:v>
                </c:pt>
                <c:pt idx="75">
                  <c:v>632.92319999999995</c:v>
                </c:pt>
                <c:pt idx="76">
                  <c:v>658.31209999999999</c:v>
                </c:pt>
                <c:pt idx="77">
                  <c:v>682.22310000000004</c:v>
                </c:pt>
                <c:pt idx="78">
                  <c:v>720.03430000000003</c:v>
                </c:pt>
                <c:pt idx="79">
                  <c:v>675.73429999999996</c:v>
                </c:pt>
                <c:pt idx="80">
                  <c:v>693.47879999999998</c:v>
                </c:pt>
                <c:pt idx="81">
                  <c:v>688.53430000000003</c:v>
                </c:pt>
                <c:pt idx="82">
                  <c:v>703.86760000000004</c:v>
                </c:pt>
                <c:pt idx="83">
                  <c:v>598.56759999999997</c:v>
                </c:pt>
                <c:pt idx="84">
                  <c:v>722.27869999999996</c:v>
                </c:pt>
                <c:pt idx="85">
                  <c:v>693.44539999999995</c:v>
                </c:pt>
                <c:pt idx="86">
                  <c:v>758.41200000000003</c:v>
                </c:pt>
                <c:pt idx="87">
                  <c:v>780.1232</c:v>
                </c:pt>
                <c:pt idx="88">
                  <c:v>802.94539999999995</c:v>
                </c:pt>
                <c:pt idx="89">
                  <c:v>742.98990000000003</c:v>
                </c:pt>
                <c:pt idx="90">
                  <c:v>805.01210000000003</c:v>
                </c:pt>
                <c:pt idx="91">
                  <c:v>857.28989999999999</c:v>
                </c:pt>
                <c:pt idx="92">
                  <c:v>916.66759999999999</c:v>
                </c:pt>
                <c:pt idx="93">
                  <c:v>911.52319999999997</c:v>
                </c:pt>
                <c:pt idx="94">
                  <c:v>1000.457</c:v>
                </c:pt>
                <c:pt idx="95">
                  <c:v>940.82320000000004</c:v>
                </c:pt>
                <c:pt idx="96">
                  <c:v>1041.145</c:v>
                </c:pt>
                <c:pt idx="97">
                  <c:v>1106.0899999999999</c:v>
                </c:pt>
                <c:pt idx="98">
                  <c:v>1071.7339999999999</c:v>
                </c:pt>
                <c:pt idx="99">
                  <c:v>1060.1120000000001</c:v>
                </c:pt>
                <c:pt idx="100">
                  <c:v>1068.5450000000001</c:v>
                </c:pt>
                <c:pt idx="101">
                  <c:v>1061.268</c:v>
                </c:pt>
                <c:pt idx="102">
                  <c:v>1003.745</c:v>
                </c:pt>
                <c:pt idx="103">
                  <c:v>1028.49</c:v>
                </c:pt>
                <c:pt idx="104">
                  <c:v>960.68979999999999</c:v>
                </c:pt>
                <c:pt idx="105">
                  <c:v>923.36760000000004</c:v>
                </c:pt>
                <c:pt idx="106">
                  <c:v>902.90089999999998</c:v>
                </c:pt>
                <c:pt idx="107">
                  <c:v>841.53430000000003</c:v>
                </c:pt>
                <c:pt idx="108">
                  <c:v>849.11210000000005</c:v>
                </c:pt>
                <c:pt idx="109">
                  <c:v>795.22310000000004</c:v>
                </c:pt>
                <c:pt idx="110">
                  <c:v>725.1232</c:v>
                </c:pt>
                <c:pt idx="111">
                  <c:v>688.16759999999999</c:v>
                </c:pt>
                <c:pt idx="112">
                  <c:v>718.05650000000003</c:v>
                </c:pt>
                <c:pt idx="113">
                  <c:v>676.58979999999997</c:v>
                </c:pt>
                <c:pt idx="114">
                  <c:v>606.05650000000003</c:v>
                </c:pt>
                <c:pt idx="115">
                  <c:v>644.25649999999996</c:v>
                </c:pt>
                <c:pt idx="116">
                  <c:v>608.40089999999998</c:v>
                </c:pt>
                <c:pt idx="117">
                  <c:v>613.48979999999995</c:v>
                </c:pt>
                <c:pt idx="118">
                  <c:v>606.20090000000005</c:v>
                </c:pt>
                <c:pt idx="119">
                  <c:v>568.17870000000005</c:v>
                </c:pt>
                <c:pt idx="120">
                  <c:v>488.77870000000001</c:v>
                </c:pt>
                <c:pt idx="121">
                  <c:v>533.32320000000004</c:v>
                </c:pt>
                <c:pt idx="122">
                  <c:v>553.07870000000003</c:v>
                </c:pt>
                <c:pt idx="123">
                  <c:v>524.02319999999997</c:v>
                </c:pt>
                <c:pt idx="124">
                  <c:v>475.90089999999998</c:v>
                </c:pt>
                <c:pt idx="125">
                  <c:v>477.08980000000003</c:v>
                </c:pt>
                <c:pt idx="126">
                  <c:v>511.1454</c:v>
                </c:pt>
                <c:pt idx="127">
                  <c:v>503.43430000000001</c:v>
                </c:pt>
                <c:pt idx="128">
                  <c:v>488.07870000000003</c:v>
                </c:pt>
                <c:pt idx="129">
                  <c:v>443.90089999999998</c:v>
                </c:pt>
                <c:pt idx="130">
                  <c:v>498.18979999999999</c:v>
                </c:pt>
                <c:pt idx="131">
                  <c:v>456.07870000000003</c:v>
                </c:pt>
                <c:pt idx="132">
                  <c:v>502.55650000000003</c:v>
                </c:pt>
                <c:pt idx="133">
                  <c:v>524.51210000000003</c:v>
                </c:pt>
                <c:pt idx="134">
                  <c:v>396.42320000000001</c:v>
                </c:pt>
                <c:pt idx="135">
                  <c:v>401.71199999999999</c:v>
                </c:pt>
                <c:pt idx="136">
                  <c:v>368.1232</c:v>
                </c:pt>
                <c:pt idx="137">
                  <c:v>254.43430000000001</c:v>
                </c:pt>
                <c:pt idx="138">
                  <c:v>413.15649999999999</c:v>
                </c:pt>
                <c:pt idx="139">
                  <c:v>376.41199999999998</c:v>
                </c:pt>
                <c:pt idx="140">
                  <c:v>365.18979999999999</c:v>
                </c:pt>
                <c:pt idx="141">
                  <c:v>355.94540000000001</c:v>
                </c:pt>
                <c:pt idx="142">
                  <c:v>368.87869999999998</c:v>
                </c:pt>
                <c:pt idx="143">
                  <c:v>323.02319999999997</c:v>
                </c:pt>
                <c:pt idx="144">
                  <c:v>349.73430000000002</c:v>
                </c:pt>
                <c:pt idx="145">
                  <c:v>308.93430000000001</c:v>
                </c:pt>
                <c:pt idx="146">
                  <c:v>352.05650000000003</c:v>
                </c:pt>
                <c:pt idx="147">
                  <c:v>267.86759999999998</c:v>
                </c:pt>
                <c:pt idx="148">
                  <c:v>312.1121</c:v>
                </c:pt>
                <c:pt idx="149">
                  <c:v>275.4898</c:v>
                </c:pt>
                <c:pt idx="150">
                  <c:v>240.0232</c:v>
                </c:pt>
                <c:pt idx="151">
                  <c:v>275.71199999999999</c:v>
                </c:pt>
                <c:pt idx="152">
                  <c:v>268.53429999999997</c:v>
                </c:pt>
                <c:pt idx="153">
                  <c:v>291.1454</c:v>
                </c:pt>
                <c:pt idx="154">
                  <c:v>235.38980000000001</c:v>
                </c:pt>
                <c:pt idx="155">
                  <c:v>207.92320000000001</c:v>
                </c:pt>
                <c:pt idx="156">
                  <c:v>223.78980000000001</c:v>
                </c:pt>
                <c:pt idx="157">
                  <c:v>220.88980000000001</c:v>
                </c:pt>
                <c:pt idx="158">
                  <c:v>248.81209999999999</c:v>
                </c:pt>
                <c:pt idx="159">
                  <c:v>216.18979999999999</c:v>
                </c:pt>
                <c:pt idx="160">
                  <c:v>189.73429999999999</c:v>
                </c:pt>
                <c:pt idx="161">
                  <c:v>205.87870000000001</c:v>
                </c:pt>
                <c:pt idx="162">
                  <c:v>190.74539999999999</c:v>
                </c:pt>
                <c:pt idx="163">
                  <c:v>192.84540000000001</c:v>
                </c:pt>
                <c:pt idx="164">
                  <c:v>162.82320000000001</c:v>
                </c:pt>
                <c:pt idx="165">
                  <c:v>180.1343</c:v>
                </c:pt>
                <c:pt idx="166">
                  <c:v>163.24539999999999</c:v>
                </c:pt>
              </c:numCache>
            </c:numRef>
          </c:yVal>
          <c:smooth val="1"/>
          <c:extLst>
            <c:ext xmlns:c16="http://schemas.microsoft.com/office/drawing/2014/chart" uri="{C3380CC4-5D6E-409C-BE32-E72D297353CC}">
              <c16:uniqueId val="{00000000-AA5D-4E82-8720-8363CE4A5B10}"/>
            </c:ext>
          </c:extLst>
        </c:ser>
        <c:ser>
          <c:idx val="1"/>
          <c:order val="1"/>
          <c:tx>
            <c:v>2</c:v>
          </c:tx>
          <c:spPr>
            <a:ln w="19050" cap="rnd">
              <a:solidFill>
                <a:schemeClr val="accent2"/>
              </a:solidFill>
              <a:round/>
            </a:ln>
            <a:effectLst/>
          </c:spPr>
          <c:marker>
            <c:symbol val="none"/>
          </c:marker>
          <c:xVal>
            <c:numRef>
              <c:f>'FeS2'!$C$3:$C$169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'FeS2'!$D$3:$D$169</c:f>
              <c:numCache>
                <c:formatCode>0.00E+00</c:formatCode>
                <c:ptCount val="167"/>
                <c:pt idx="0">
                  <c:v>15.889799999999999</c:v>
                </c:pt>
                <c:pt idx="1">
                  <c:v>-9.1212999999999997</c:v>
                </c:pt>
                <c:pt idx="2">
                  <c:v>17.178699999999999</c:v>
                </c:pt>
                <c:pt idx="3">
                  <c:v>6.5675929999999996</c:v>
                </c:pt>
                <c:pt idx="4">
                  <c:v>22.967590000000001</c:v>
                </c:pt>
                <c:pt idx="5">
                  <c:v>15.92315</c:v>
                </c:pt>
                <c:pt idx="6">
                  <c:v>-3.2413480000000001E-2</c:v>
                </c:pt>
                <c:pt idx="7">
                  <c:v>10.81204</c:v>
                </c:pt>
                <c:pt idx="8">
                  <c:v>-0.62129210000000001</c:v>
                </c:pt>
                <c:pt idx="9">
                  <c:v>41.478700000000003</c:v>
                </c:pt>
                <c:pt idx="10">
                  <c:v>13.96759</c:v>
                </c:pt>
                <c:pt idx="11">
                  <c:v>24.734259999999999</c:v>
                </c:pt>
                <c:pt idx="12">
                  <c:v>6.1675950000000004</c:v>
                </c:pt>
                <c:pt idx="13">
                  <c:v>-10.45463</c:v>
                </c:pt>
                <c:pt idx="14">
                  <c:v>-6.4546359999999998</c:v>
                </c:pt>
                <c:pt idx="15">
                  <c:v>0.71203609999999995</c:v>
                </c:pt>
                <c:pt idx="16">
                  <c:v>18.94537</c:v>
                </c:pt>
                <c:pt idx="17">
                  <c:v>19.634260000000001</c:v>
                </c:pt>
                <c:pt idx="18">
                  <c:v>-103.4102</c:v>
                </c:pt>
                <c:pt idx="19">
                  <c:v>12.25648</c:v>
                </c:pt>
                <c:pt idx="20">
                  <c:v>20.36759</c:v>
                </c:pt>
                <c:pt idx="21">
                  <c:v>22.08982</c:v>
                </c:pt>
                <c:pt idx="22">
                  <c:v>57.867600000000003</c:v>
                </c:pt>
                <c:pt idx="23">
                  <c:v>49.467599999999997</c:v>
                </c:pt>
                <c:pt idx="24">
                  <c:v>49.434260000000002</c:v>
                </c:pt>
                <c:pt idx="25">
                  <c:v>19.92315</c:v>
                </c:pt>
                <c:pt idx="26">
                  <c:v>41.078710000000001</c:v>
                </c:pt>
                <c:pt idx="27">
                  <c:v>29.75648</c:v>
                </c:pt>
                <c:pt idx="28">
                  <c:v>26.77871</c:v>
                </c:pt>
                <c:pt idx="29">
                  <c:v>48.1676</c:v>
                </c:pt>
                <c:pt idx="30">
                  <c:v>50.36759</c:v>
                </c:pt>
                <c:pt idx="31">
                  <c:v>46.689819999999997</c:v>
                </c:pt>
                <c:pt idx="32">
                  <c:v>13.223140000000001</c:v>
                </c:pt>
                <c:pt idx="33">
                  <c:v>37.078710000000001</c:v>
                </c:pt>
                <c:pt idx="34">
                  <c:v>61.800930000000001</c:v>
                </c:pt>
                <c:pt idx="35">
                  <c:v>50.778709999999997</c:v>
                </c:pt>
                <c:pt idx="36">
                  <c:v>89.223150000000004</c:v>
                </c:pt>
                <c:pt idx="37">
                  <c:v>35.956490000000002</c:v>
                </c:pt>
                <c:pt idx="38">
                  <c:v>108.4898</c:v>
                </c:pt>
                <c:pt idx="39">
                  <c:v>100.512</c:v>
                </c:pt>
                <c:pt idx="40">
                  <c:v>126.2898</c:v>
                </c:pt>
                <c:pt idx="41">
                  <c:v>166.24539999999999</c:v>
                </c:pt>
                <c:pt idx="42">
                  <c:v>115.0676</c:v>
                </c:pt>
                <c:pt idx="43">
                  <c:v>160.28980000000001</c:v>
                </c:pt>
                <c:pt idx="44">
                  <c:v>179.34540000000001</c:v>
                </c:pt>
                <c:pt idx="45">
                  <c:v>240.15649999999999</c:v>
                </c:pt>
                <c:pt idx="46">
                  <c:v>265.73430000000002</c:v>
                </c:pt>
                <c:pt idx="47">
                  <c:v>248.1009</c:v>
                </c:pt>
                <c:pt idx="48">
                  <c:v>239.68979999999999</c:v>
                </c:pt>
                <c:pt idx="49">
                  <c:v>304.92320000000001</c:v>
                </c:pt>
                <c:pt idx="50">
                  <c:v>353.012</c:v>
                </c:pt>
                <c:pt idx="51">
                  <c:v>361.58980000000003</c:v>
                </c:pt>
                <c:pt idx="52">
                  <c:v>337.03429999999997</c:v>
                </c:pt>
                <c:pt idx="53">
                  <c:v>407.40089999999998</c:v>
                </c:pt>
                <c:pt idx="54">
                  <c:v>401.9676</c:v>
                </c:pt>
                <c:pt idx="55">
                  <c:v>396.45650000000001</c:v>
                </c:pt>
                <c:pt idx="56">
                  <c:v>387.33429999999998</c:v>
                </c:pt>
                <c:pt idx="57">
                  <c:v>439.85649999999998</c:v>
                </c:pt>
                <c:pt idx="58">
                  <c:v>437.06760000000003</c:v>
                </c:pt>
                <c:pt idx="59">
                  <c:v>466.33429999999998</c:v>
                </c:pt>
                <c:pt idx="60">
                  <c:v>500.68979999999999</c:v>
                </c:pt>
                <c:pt idx="61">
                  <c:v>449.30090000000001</c:v>
                </c:pt>
                <c:pt idx="62">
                  <c:v>489.71199999999999</c:v>
                </c:pt>
                <c:pt idx="63">
                  <c:v>534.96759999999995</c:v>
                </c:pt>
                <c:pt idx="64">
                  <c:v>558.18979999999999</c:v>
                </c:pt>
                <c:pt idx="65">
                  <c:v>445.65649999999999</c:v>
                </c:pt>
                <c:pt idx="66">
                  <c:v>495.1454</c:v>
                </c:pt>
                <c:pt idx="67">
                  <c:v>552.82320000000004</c:v>
                </c:pt>
                <c:pt idx="68">
                  <c:v>525.48979999999995</c:v>
                </c:pt>
                <c:pt idx="69">
                  <c:v>550.83429999999998</c:v>
                </c:pt>
                <c:pt idx="70">
                  <c:v>540.22310000000004</c:v>
                </c:pt>
                <c:pt idx="71">
                  <c:v>543.85649999999998</c:v>
                </c:pt>
                <c:pt idx="72">
                  <c:v>567.5231</c:v>
                </c:pt>
                <c:pt idx="73">
                  <c:v>529.67870000000005</c:v>
                </c:pt>
                <c:pt idx="74">
                  <c:v>577.4787</c:v>
                </c:pt>
                <c:pt idx="75">
                  <c:v>590.75649999999996</c:v>
                </c:pt>
                <c:pt idx="76">
                  <c:v>538.1454</c:v>
                </c:pt>
                <c:pt idx="77">
                  <c:v>559.05650000000003</c:v>
                </c:pt>
                <c:pt idx="78">
                  <c:v>611.86760000000004</c:v>
                </c:pt>
                <c:pt idx="79">
                  <c:v>630.56759999999997</c:v>
                </c:pt>
                <c:pt idx="80">
                  <c:v>610.31200000000001</c:v>
                </c:pt>
                <c:pt idx="81">
                  <c:v>567.36760000000004</c:v>
                </c:pt>
                <c:pt idx="82">
                  <c:v>625.70090000000005</c:v>
                </c:pt>
                <c:pt idx="83">
                  <c:v>526.40089999999998</c:v>
                </c:pt>
                <c:pt idx="84">
                  <c:v>617.11210000000005</c:v>
                </c:pt>
                <c:pt idx="85">
                  <c:v>577.27869999999996</c:v>
                </c:pt>
                <c:pt idx="86">
                  <c:v>600.24540000000002</c:v>
                </c:pt>
                <c:pt idx="87">
                  <c:v>586.95650000000001</c:v>
                </c:pt>
                <c:pt idx="88">
                  <c:v>574.77869999999996</c:v>
                </c:pt>
                <c:pt idx="89">
                  <c:v>707.82309999999995</c:v>
                </c:pt>
                <c:pt idx="90">
                  <c:v>643.84540000000004</c:v>
                </c:pt>
                <c:pt idx="91">
                  <c:v>666.1232</c:v>
                </c:pt>
                <c:pt idx="92">
                  <c:v>701.5009</c:v>
                </c:pt>
                <c:pt idx="93">
                  <c:v>813.35649999999998</c:v>
                </c:pt>
                <c:pt idx="94">
                  <c:v>766.28980000000001</c:v>
                </c:pt>
                <c:pt idx="95">
                  <c:v>819.65650000000005</c:v>
                </c:pt>
                <c:pt idx="96">
                  <c:v>821.9787</c:v>
                </c:pt>
                <c:pt idx="97">
                  <c:v>865.92319999999995</c:v>
                </c:pt>
                <c:pt idx="98">
                  <c:v>874.56759999999997</c:v>
                </c:pt>
                <c:pt idx="99">
                  <c:v>854.94539999999995</c:v>
                </c:pt>
                <c:pt idx="100">
                  <c:v>840.37869999999998</c:v>
                </c:pt>
                <c:pt idx="101">
                  <c:v>843.101</c:v>
                </c:pt>
                <c:pt idx="102">
                  <c:v>797.57870000000003</c:v>
                </c:pt>
                <c:pt idx="103">
                  <c:v>820.32320000000004</c:v>
                </c:pt>
                <c:pt idx="104">
                  <c:v>817.5231</c:v>
                </c:pt>
                <c:pt idx="105">
                  <c:v>707.20090000000005</c:v>
                </c:pt>
                <c:pt idx="106">
                  <c:v>709.73429999999996</c:v>
                </c:pt>
                <c:pt idx="107">
                  <c:v>604.36760000000004</c:v>
                </c:pt>
                <c:pt idx="108">
                  <c:v>690.94539999999995</c:v>
                </c:pt>
                <c:pt idx="109">
                  <c:v>630.05650000000003</c:v>
                </c:pt>
                <c:pt idx="110">
                  <c:v>567.95650000000001</c:v>
                </c:pt>
                <c:pt idx="111">
                  <c:v>610.0009</c:v>
                </c:pt>
                <c:pt idx="112">
                  <c:v>548.88980000000004</c:v>
                </c:pt>
                <c:pt idx="113">
                  <c:v>517.42319999999995</c:v>
                </c:pt>
                <c:pt idx="114">
                  <c:v>496.88979999999998</c:v>
                </c:pt>
                <c:pt idx="115">
                  <c:v>475.08980000000003</c:v>
                </c:pt>
                <c:pt idx="116">
                  <c:v>445.23430000000002</c:v>
                </c:pt>
                <c:pt idx="117">
                  <c:v>418.32319999999999</c:v>
                </c:pt>
                <c:pt idx="118">
                  <c:v>433.03429999999997</c:v>
                </c:pt>
                <c:pt idx="119">
                  <c:v>421.012</c:v>
                </c:pt>
                <c:pt idx="120">
                  <c:v>399.61200000000002</c:v>
                </c:pt>
                <c:pt idx="121">
                  <c:v>422.15649999999999</c:v>
                </c:pt>
                <c:pt idx="122">
                  <c:v>392.91199999999998</c:v>
                </c:pt>
                <c:pt idx="123">
                  <c:v>350.85649999999998</c:v>
                </c:pt>
                <c:pt idx="124">
                  <c:v>345.73430000000002</c:v>
                </c:pt>
                <c:pt idx="125">
                  <c:v>353.92320000000001</c:v>
                </c:pt>
                <c:pt idx="126">
                  <c:v>388.9787</c:v>
                </c:pt>
                <c:pt idx="127">
                  <c:v>336.26760000000002</c:v>
                </c:pt>
                <c:pt idx="128">
                  <c:v>389.91199999999998</c:v>
                </c:pt>
                <c:pt idx="129">
                  <c:v>371.73430000000002</c:v>
                </c:pt>
                <c:pt idx="130">
                  <c:v>380.0231</c:v>
                </c:pt>
                <c:pt idx="131">
                  <c:v>348.91199999999998</c:v>
                </c:pt>
                <c:pt idx="132">
                  <c:v>353.38979999999998</c:v>
                </c:pt>
                <c:pt idx="133">
                  <c:v>311.34539999999998</c:v>
                </c:pt>
                <c:pt idx="134">
                  <c:v>319.25650000000002</c:v>
                </c:pt>
                <c:pt idx="135">
                  <c:v>279.5453</c:v>
                </c:pt>
                <c:pt idx="136">
                  <c:v>310.95650000000001</c:v>
                </c:pt>
                <c:pt idx="137">
                  <c:v>156.26759999999999</c:v>
                </c:pt>
                <c:pt idx="138">
                  <c:v>281.9898</c:v>
                </c:pt>
                <c:pt idx="139">
                  <c:v>254.24539999999999</c:v>
                </c:pt>
                <c:pt idx="140">
                  <c:v>276.0231</c:v>
                </c:pt>
                <c:pt idx="141">
                  <c:v>255.77869999999999</c:v>
                </c:pt>
                <c:pt idx="142">
                  <c:v>285.71199999999999</c:v>
                </c:pt>
                <c:pt idx="143">
                  <c:v>279.85649999999998</c:v>
                </c:pt>
                <c:pt idx="144">
                  <c:v>257.56760000000003</c:v>
                </c:pt>
                <c:pt idx="145">
                  <c:v>208.76759999999999</c:v>
                </c:pt>
                <c:pt idx="146">
                  <c:v>216.88980000000001</c:v>
                </c:pt>
                <c:pt idx="147">
                  <c:v>195.70089999999999</c:v>
                </c:pt>
                <c:pt idx="148">
                  <c:v>224.94540000000001</c:v>
                </c:pt>
                <c:pt idx="149">
                  <c:v>184.32320000000001</c:v>
                </c:pt>
                <c:pt idx="150">
                  <c:v>216.85650000000001</c:v>
                </c:pt>
                <c:pt idx="151">
                  <c:v>190.5454</c:v>
                </c:pt>
                <c:pt idx="152">
                  <c:v>178.36760000000001</c:v>
                </c:pt>
                <c:pt idx="153">
                  <c:v>179.9787</c:v>
                </c:pt>
                <c:pt idx="154">
                  <c:v>174.22309999999999</c:v>
                </c:pt>
                <c:pt idx="155">
                  <c:v>196.75649999999999</c:v>
                </c:pt>
                <c:pt idx="156">
                  <c:v>162.6232</c:v>
                </c:pt>
                <c:pt idx="157">
                  <c:v>140.72309999999999</c:v>
                </c:pt>
                <c:pt idx="158">
                  <c:v>132.6454</c:v>
                </c:pt>
                <c:pt idx="159">
                  <c:v>157.0231</c:v>
                </c:pt>
                <c:pt idx="160">
                  <c:v>151.5676</c:v>
                </c:pt>
                <c:pt idx="161">
                  <c:v>143.71199999999999</c:v>
                </c:pt>
                <c:pt idx="162">
                  <c:v>91.578689999999995</c:v>
                </c:pt>
                <c:pt idx="163">
                  <c:v>106.67870000000001</c:v>
                </c:pt>
                <c:pt idx="164">
                  <c:v>119.65649999999999</c:v>
                </c:pt>
                <c:pt idx="165">
                  <c:v>117.9676</c:v>
                </c:pt>
                <c:pt idx="166">
                  <c:v>146.0787</c:v>
                </c:pt>
              </c:numCache>
            </c:numRef>
          </c:yVal>
          <c:smooth val="1"/>
          <c:extLst>
            <c:ext xmlns:c16="http://schemas.microsoft.com/office/drawing/2014/chart" uri="{C3380CC4-5D6E-409C-BE32-E72D297353CC}">
              <c16:uniqueId val="{00000001-AA5D-4E82-8720-8363CE4A5B10}"/>
            </c:ext>
          </c:extLst>
        </c:ser>
        <c:ser>
          <c:idx val="2"/>
          <c:order val="2"/>
          <c:tx>
            <c:v>3</c:v>
          </c:tx>
          <c:spPr>
            <a:ln w="19050" cap="rnd">
              <a:solidFill>
                <a:schemeClr val="accent3"/>
              </a:solidFill>
              <a:round/>
            </a:ln>
            <a:effectLst/>
          </c:spPr>
          <c:marker>
            <c:symbol val="none"/>
          </c:marker>
          <c:xVal>
            <c:numRef>
              <c:f>'FeS2'!$E$3:$E$169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'FeS2'!$F$3:$F$169</c:f>
              <c:numCache>
                <c:formatCode>0.00E+00</c:formatCode>
                <c:ptCount val="167"/>
                <c:pt idx="0">
                  <c:v>-21.526890000000002</c:v>
                </c:pt>
                <c:pt idx="1">
                  <c:v>12.462009999999999</c:v>
                </c:pt>
                <c:pt idx="2">
                  <c:v>-10.23798</c:v>
                </c:pt>
                <c:pt idx="3">
                  <c:v>17.15091</c:v>
                </c:pt>
                <c:pt idx="4">
                  <c:v>17.550909999999998</c:v>
                </c:pt>
                <c:pt idx="5">
                  <c:v>-3.493538</c:v>
                </c:pt>
                <c:pt idx="6">
                  <c:v>9.5509000000000004</c:v>
                </c:pt>
                <c:pt idx="7">
                  <c:v>-0.60464859999999998</c:v>
                </c:pt>
                <c:pt idx="8">
                  <c:v>-17.037980000000001</c:v>
                </c:pt>
                <c:pt idx="9">
                  <c:v>-3.9379840000000002</c:v>
                </c:pt>
                <c:pt idx="10">
                  <c:v>4.5509000000000004</c:v>
                </c:pt>
                <c:pt idx="11">
                  <c:v>-0.68242650000000005</c:v>
                </c:pt>
                <c:pt idx="12">
                  <c:v>7.7509079999999999</c:v>
                </c:pt>
                <c:pt idx="13">
                  <c:v>-6.8713150000000001</c:v>
                </c:pt>
                <c:pt idx="14">
                  <c:v>-3.8713229999999998</c:v>
                </c:pt>
                <c:pt idx="15">
                  <c:v>-9.7046510000000001</c:v>
                </c:pt>
                <c:pt idx="16">
                  <c:v>20.528680000000001</c:v>
                </c:pt>
                <c:pt idx="17">
                  <c:v>-8.7824290000000005</c:v>
                </c:pt>
                <c:pt idx="18">
                  <c:v>-110.82689999999999</c:v>
                </c:pt>
                <c:pt idx="19">
                  <c:v>-13.1602</c:v>
                </c:pt>
                <c:pt idx="20">
                  <c:v>6.9509049999999997</c:v>
                </c:pt>
                <c:pt idx="21">
                  <c:v>19.67313</c:v>
                </c:pt>
                <c:pt idx="22">
                  <c:v>-20.54909</c:v>
                </c:pt>
                <c:pt idx="23">
                  <c:v>48.050910000000002</c:v>
                </c:pt>
                <c:pt idx="24">
                  <c:v>21.017569999999999</c:v>
                </c:pt>
                <c:pt idx="25">
                  <c:v>5.5064659999999996</c:v>
                </c:pt>
                <c:pt idx="26">
                  <c:v>10.66202</c:v>
                </c:pt>
                <c:pt idx="27">
                  <c:v>35.339790000000001</c:v>
                </c:pt>
                <c:pt idx="28">
                  <c:v>39.362020000000001</c:v>
                </c:pt>
                <c:pt idx="29">
                  <c:v>22.750910000000001</c:v>
                </c:pt>
                <c:pt idx="30">
                  <c:v>57.950899999999997</c:v>
                </c:pt>
                <c:pt idx="31">
                  <c:v>20.273129999999998</c:v>
                </c:pt>
                <c:pt idx="32">
                  <c:v>39.806460000000001</c:v>
                </c:pt>
                <c:pt idx="33">
                  <c:v>24.662019999999998</c:v>
                </c:pt>
                <c:pt idx="34">
                  <c:v>43.384239999999998</c:v>
                </c:pt>
                <c:pt idx="35">
                  <c:v>50.362020000000001</c:v>
                </c:pt>
                <c:pt idx="36">
                  <c:v>59.806469999999997</c:v>
                </c:pt>
                <c:pt idx="37">
                  <c:v>73.539789999999996</c:v>
                </c:pt>
                <c:pt idx="38">
                  <c:v>79.073139999999995</c:v>
                </c:pt>
                <c:pt idx="39">
                  <c:v>62.095359999999999</c:v>
                </c:pt>
                <c:pt idx="40">
                  <c:v>101.87309999999999</c:v>
                </c:pt>
                <c:pt idx="41">
                  <c:v>115.8287</c:v>
                </c:pt>
                <c:pt idx="42">
                  <c:v>125.65089999999999</c:v>
                </c:pt>
                <c:pt idx="43">
                  <c:v>141.87309999999999</c:v>
                </c:pt>
                <c:pt idx="44">
                  <c:v>181.92869999999999</c:v>
                </c:pt>
                <c:pt idx="45">
                  <c:v>205.7398</c:v>
                </c:pt>
                <c:pt idx="46">
                  <c:v>193.3176</c:v>
                </c:pt>
                <c:pt idx="47">
                  <c:v>257.68419999999998</c:v>
                </c:pt>
                <c:pt idx="48">
                  <c:v>237.2731</c:v>
                </c:pt>
                <c:pt idx="49">
                  <c:v>231.50649999999999</c:v>
                </c:pt>
                <c:pt idx="50">
                  <c:v>293.59530000000001</c:v>
                </c:pt>
                <c:pt idx="51">
                  <c:v>276.17309999999998</c:v>
                </c:pt>
                <c:pt idx="52">
                  <c:v>388.61759999999998</c:v>
                </c:pt>
                <c:pt idx="53">
                  <c:v>355.98430000000002</c:v>
                </c:pt>
                <c:pt idx="54">
                  <c:v>353.55090000000001</c:v>
                </c:pt>
                <c:pt idx="55">
                  <c:v>358.03980000000001</c:v>
                </c:pt>
                <c:pt idx="56">
                  <c:v>373.91759999999999</c:v>
                </c:pt>
                <c:pt idx="57">
                  <c:v>397.43979999999999</c:v>
                </c:pt>
                <c:pt idx="58">
                  <c:v>382.65089999999998</c:v>
                </c:pt>
                <c:pt idx="59">
                  <c:v>365.91759999999999</c:v>
                </c:pt>
                <c:pt idx="60">
                  <c:v>419.2731</c:v>
                </c:pt>
                <c:pt idx="61">
                  <c:v>433.88420000000002</c:v>
                </c:pt>
                <c:pt idx="62">
                  <c:v>424.2953</c:v>
                </c:pt>
                <c:pt idx="63">
                  <c:v>441.55090000000001</c:v>
                </c:pt>
                <c:pt idx="64">
                  <c:v>483.7731</c:v>
                </c:pt>
                <c:pt idx="65">
                  <c:v>438.2398</c:v>
                </c:pt>
                <c:pt idx="66">
                  <c:v>455.7287</c:v>
                </c:pt>
                <c:pt idx="67">
                  <c:v>468.40649999999999</c:v>
                </c:pt>
                <c:pt idx="68">
                  <c:v>461.07310000000001</c:v>
                </c:pt>
                <c:pt idx="69">
                  <c:v>510.41759999999999</c:v>
                </c:pt>
                <c:pt idx="70">
                  <c:v>529.80650000000003</c:v>
                </c:pt>
                <c:pt idx="71">
                  <c:v>521.43979999999999</c:v>
                </c:pt>
                <c:pt idx="72">
                  <c:v>521.10640000000001</c:v>
                </c:pt>
                <c:pt idx="73">
                  <c:v>517.26199999999994</c:v>
                </c:pt>
                <c:pt idx="74">
                  <c:v>567.06200000000001</c:v>
                </c:pt>
                <c:pt idx="75">
                  <c:v>491.33980000000003</c:v>
                </c:pt>
                <c:pt idx="76">
                  <c:v>521.7287</c:v>
                </c:pt>
                <c:pt idx="77">
                  <c:v>511.63979999999998</c:v>
                </c:pt>
                <c:pt idx="78">
                  <c:v>522.45090000000005</c:v>
                </c:pt>
                <c:pt idx="79">
                  <c:v>566.15089999999998</c:v>
                </c:pt>
                <c:pt idx="80">
                  <c:v>563.8954</c:v>
                </c:pt>
                <c:pt idx="81">
                  <c:v>512.95090000000005</c:v>
                </c:pt>
                <c:pt idx="82">
                  <c:v>509.2842</c:v>
                </c:pt>
                <c:pt idx="83">
                  <c:v>498.98430000000002</c:v>
                </c:pt>
                <c:pt idx="84">
                  <c:v>513.69539999999995</c:v>
                </c:pt>
                <c:pt idx="85">
                  <c:v>559.86199999999997</c:v>
                </c:pt>
                <c:pt idx="86">
                  <c:v>547.82870000000003</c:v>
                </c:pt>
                <c:pt idx="87">
                  <c:v>609.53980000000001</c:v>
                </c:pt>
                <c:pt idx="88">
                  <c:v>601.36199999999997</c:v>
                </c:pt>
                <c:pt idx="89">
                  <c:v>653.40650000000005</c:v>
                </c:pt>
                <c:pt idx="90">
                  <c:v>659.42870000000005</c:v>
                </c:pt>
                <c:pt idx="91">
                  <c:v>642.70650000000001</c:v>
                </c:pt>
                <c:pt idx="92">
                  <c:v>745.08420000000001</c:v>
                </c:pt>
                <c:pt idx="93">
                  <c:v>733.93979999999999</c:v>
                </c:pt>
                <c:pt idx="94">
                  <c:v>763.87310000000002</c:v>
                </c:pt>
                <c:pt idx="95">
                  <c:v>780.23979999999995</c:v>
                </c:pt>
                <c:pt idx="96">
                  <c:v>843.56200000000001</c:v>
                </c:pt>
                <c:pt idx="97">
                  <c:v>827.50649999999996</c:v>
                </c:pt>
                <c:pt idx="98">
                  <c:v>845.15089999999998</c:v>
                </c:pt>
                <c:pt idx="99">
                  <c:v>835.52869999999996</c:v>
                </c:pt>
                <c:pt idx="100">
                  <c:v>829.96199999999999</c:v>
                </c:pt>
                <c:pt idx="101">
                  <c:v>742.68430000000001</c:v>
                </c:pt>
                <c:pt idx="102">
                  <c:v>744.16200000000003</c:v>
                </c:pt>
                <c:pt idx="103">
                  <c:v>782.90650000000005</c:v>
                </c:pt>
                <c:pt idx="104">
                  <c:v>813.10640000000001</c:v>
                </c:pt>
                <c:pt idx="105">
                  <c:v>742.78420000000006</c:v>
                </c:pt>
                <c:pt idx="106">
                  <c:v>660.31759999999997</c:v>
                </c:pt>
                <c:pt idx="107">
                  <c:v>647.95090000000005</c:v>
                </c:pt>
                <c:pt idx="108">
                  <c:v>621.52869999999996</c:v>
                </c:pt>
                <c:pt idx="109">
                  <c:v>554.63980000000004</c:v>
                </c:pt>
                <c:pt idx="110">
                  <c:v>577.53980000000001</c:v>
                </c:pt>
                <c:pt idx="111">
                  <c:v>560.58420000000001</c:v>
                </c:pt>
                <c:pt idx="112">
                  <c:v>539.47310000000004</c:v>
                </c:pt>
                <c:pt idx="113">
                  <c:v>462.00650000000002</c:v>
                </c:pt>
                <c:pt idx="114">
                  <c:v>493.47309999999999</c:v>
                </c:pt>
                <c:pt idx="115">
                  <c:v>489.67309999999998</c:v>
                </c:pt>
                <c:pt idx="116">
                  <c:v>424.81760000000003</c:v>
                </c:pt>
                <c:pt idx="117">
                  <c:v>463.90649999999999</c:v>
                </c:pt>
                <c:pt idx="118">
                  <c:v>422.61759999999998</c:v>
                </c:pt>
                <c:pt idx="119">
                  <c:v>381.59530000000001</c:v>
                </c:pt>
                <c:pt idx="120">
                  <c:v>414.19529999999997</c:v>
                </c:pt>
                <c:pt idx="121">
                  <c:v>382.7398</c:v>
                </c:pt>
                <c:pt idx="122">
                  <c:v>382.49540000000002</c:v>
                </c:pt>
                <c:pt idx="123">
                  <c:v>365.43979999999999</c:v>
                </c:pt>
                <c:pt idx="124">
                  <c:v>352.31760000000003</c:v>
                </c:pt>
                <c:pt idx="125">
                  <c:v>366.50650000000002</c:v>
                </c:pt>
                <c:pt idx="126">
                  <c:v>350.56200000000001</c:v>
                </c:pt>
                <c:pt idx="127">
                  <c:v>359.85090000000002</c:v>
                </c:pt>
                <c:pt idx="128">
                  <c:v>394.49540000000002</c:v>
                </c:pt>
                <c:pt idx="129">
                  <c:v>383.31760000000003</c:v>
                </c:pt>
                <c:pt idx="130">
                  <c:v>342.60640000000001</c:v>
                </c:pt>
                <c:pt idx="131">
                  <c:v>397.49540000000002</c:v>
                </c:pt>
                <c:pt idx="132">
                  <c:v>365.97309999999999</c:v>
                </c:pt>
                <c:pt idx="133">
                  <c:v>385.92869999999999</c:v>
                </c:pt>
                <c:pt idx="134">
                  <c:v>385.83980000000003</c:v>
                </c:pt>
                <c:pt idx="135">
                  <c:v>335.12869999999998</c:v>
                </c:pt>
                <c:pt idx="136">
                  <c:v>323.53980000000001</c:v>
                </c:pt>
                <c:pt idx="137">
                  <c:v>118.8509</c:v>
                </c:pt>
                <c:pt idx="138">
                  <c:v>322.57310000000001</c:v>
                </c:pt>
                <c:pt idx="139">
                  <c:v>305.82870000000003</c:v>
                </c:pt>
                <c:pt idx="140">
                  <c:v>243.60650000000001</c:v>
                </c:pt>
                <c:pt idx="141">
                  <c:v>278.36200000000002</c:v>
                </c:pt>
                <c:pt idx="142">
                  <c:v>220.2953</c:v>
                </c:pt>
                <c:pt idx="143">
                  <c:v>266.43979999999999</c:v>
                </c:pt>
                <c:pt idx="144">
                  <c:v>260.15089999999998</c:v>
                </c:pt>
                <c:pt idx="145">
                  <c:v>270.35090000000002</c:v>
                </c:pt>
                <c:pt idx="146">
                  <c:v>258.47309999999999</c:v>
                </c:pt>
                <c:pt idx="147">
                  <c:v>193.2842</c:v>
                </c:pt>
                <c:pt idx="148">
                  <c:v>194.52869999999999</c:v>
                </c:pt>
                <c:pt idx="149">
                  <c:v>195.90649999999999</c:v>
                </c:pt>
                <c:pt idx="150">
                  <c:v>270.43979999999999</c:v>
                </c:pt>
                <c:pt idx="151">
                  <c:v>218.12870000000001</c:v>
                </c:pt>
                <c:pt idx="152">
                  <c:v>198.95089999999999</c:v>
                </c:pt>
                <c:pt idx="153">
                  <c:v>164.56200000000001</c:v>
                </c:pt>
                <c:pt idx="154">
                  <c:v>192.8065</c:v>
                </c:pt>
                <c:pt idx="155">
                  <c:v>164.3398</c:v>
                </c:pt>
                <c:pt idx="156">
                  <c:v>171.20650000000001</c:v>
                </c:pt>
                <c:pt idx="157">
                  <c:v>140.3065</c:v>
                </c:pt>
                <c:pt idx="158">
                  <c:v>181.2287</c:v>
                </c:pt>
                <c:pt idx="159">
                  <c:v>158.60640000000001</c:v>
                </c:pt>
                <c:pt idx="160">
                  <c:v>158.15090000000001</c:v>
                </c:pt>
                <c:pt idx="161">
                  <c:v>152.2953</c:v>
                </c:pt>
                <c:pt idx="162">
                  <c:v>145.16200000000001</c:v>
                </c:pt>
                <c:pt idx="163">
                  <c:v>156.262</c:v>
                </c:pt>
                <c:pt idx="164">
                  <c:v>133.2398</c:v>
                </c:pt>
                <c:pt idx="165">
                  <c:v>119.5509</c:v>
                </c:pt>
                <c:pt idx="166">
                  <c:v>127.66200000000001</c:v>
                </c:pt>
              </c:numCache>
            </c:numRef>
          </c:yVal>
          <c:smooth val="1"/>
          <c:extLst>
            <c:ext xmlns:c16="http://schemas.microsoft.com/office/drawing/2014/chart" uri="{C3380CC4-5D6E-409C-BE32-E72D297353CC}">
              <c16:uniqueId val="{00000002-AA5D-4E82-8720-8363CE4A5B10}"/>
            </c:ext>
          </c:extLst>
        </c:ser>
        <c:ser>
          <c:idx val="3"/>
          <c:order val="3"/>
          <c:tx>
            <c:v>4</c:v>
          </c:tx>
          <c:spPr>
            <a:ln w="19050" cap="rnd">
              <a:solidFill>
                <a:schemeClr val="accent4"/>
              </a:solidFill>
              <a:round/>
            </a:ln>
            <a:effectLst/>
          </c:spPr>
          <c:marker>
            <c:symbol val="none"/>
          </c:marker>
          <c:xVal>
            <c:numRef>
              <c:f>'FeS2'!$G$3:$G$169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'FeS2'!$H$3:$H$169</c:f>
              <c:numCache>
                <c:formatCode>0.00E+00</c:formatCode>
                <c:ptCount val="167"/>
                <c:pt idx="0">
                  <c:v>-8.4435120000000001</c:v>
                </c:pt>
                <c:pt idx="1">
                  <c:v>-6.4546130000000002</c:v>
                </c:pt>
                <c:pt idx="2">
                  <c:v>-16.154610000000002</c:v>
                </c:pt>
                <c:pt idx="3">
                  <c:v>12.23428</c:v>
                </c:pt>
                <c:pt idx="4">
                  <c:v>-8.3657190000000003</c:v>
                </c:pt>
                <c:pt idx="5">
                  <c:v>-8.410164</c:v>
                </c:pt>
                <c:pt idx="6">
                  <c:v>28.634270000000001</c:v>
                </c:pt>
                <c:pt idx="7">
                  <c:v>10.478730000000001</c:v>
                </c:pt>
                <c:pt idx="8">
                  <c:v>12.045389999999999</c:v>
                </c:pt>
                <c:pt idx="9">
                  <c:v>18.145389999999999</c:v>
                </c:pt>
                <c:pt idx="10">
                  <c:v>33.634270000000001</c:v>
                </c:pt>
                <c:pt idx="11">
                  <c:v>14.40095</c:v>
                </c:pt>
                <c:pt idx="12">
                  <c:v>4.834282</c:v>
                </c:pt>
                <c:pt idx="13">
                  <c:v>12.212059999999999</c:v>
                </c:pt>
                <c:pt idx="14">
                  <c:v>-20.787949999999999</c:v>
                </c:pt>
                <c:pt idx="15">
                  <c:v>9.3787230000000008</c:v>
                </c:pt>
                <c:pt idx="16">
                  <c:v>8.6120570000000001</c:v>
                </c:pt>
                <c:pt idx="17">
                  <c:v>9.3009450000000005</c:v>
                </c:pt>
                <c:pt idx="18">
                  <c:v>-82.743499999999997</c:v>
                </c:pt>
                <c:pt idx="19">
                  <c:v>13.923170000000001</c:v>
                </c:pt>
                <c:pt idx="20">
                  <c:v>3.4278870000000003E-2</c:v>
                </c:pt>
                <c:pt idx="21">
                  <c:v>6.7565080000000002</c:v>
                </c:pt>
                <c:pt idx="22">
                  <c:v>13.53429</c:v>
                </c:pt>
                <c:pt idx="23">
                  <c:v>10.13428</c:v>
                </c:pt>
                <c:pt idx="24">
                  <c:v>-11.899050000000001</c:v>
                </c:pt>
                <c:pt idx="25">
                  <c:v>27.589839999999999</c:v>
                </c:pt>
                <c:pt idx="26">
                  <c:v>31.7454</c:v>
                </c:pt>
                <c:pt idx="27">
                  <c:v>51.423169999999999</c:v>
                </c:pt>
                <c:pt idx="28">
                  <c:v>43.445390000000003</c:v>
                </c:pt>
                <c:pt idx="29">
                  <c:v>37.834290000000003</c:v>
                </c:pt>
                <c:pt idx="30">
                  <c:v>31.034279999999999</c:v>
                </c:pt>
                <c:pt idx="31">
                  <c:v>16.3565</c:v>
                </c:pt>
                <c:pt idx="32">
                  <c:v>55.889830000000003</c:v>
                </c:pt>
                <c:pt idx="33">
                  <c:v>46.745399999999997</c:v>
                </c:pt>
                <c:pt idx="34">
                  <c:v>34.467610000000001</c:v>
                </c:pt>
                <c:pt idx="35">
                  <c:v>48.445390000000003</c:v>
                </c:pt>
                <c:pt idx="36">
                  <c:v>66.889840000000007</c:v>
                </c:pt>
                <c:pt idx="37">
                  <c:v>76.623170000000002</c:v>
                </c:pt>
                <c:pt idx="38">
                  <c:v>37.156509999999997</c:v>
                </c:pt>
                <c:pt idx="39">
                  <c:v>65.178730000000002</c:v>
                </c:pt>
                <c:pt idx="40">
                  <c:v>102.95650000000001</c:v>
                </c:pt>
                <c:pt idx="41">
                  <c:v>124.9121</c:v>
                </c:pt>
                <c:pt idx="42">
                  <c:v>159.73429999999999</c:v>
                </c:pt>
                <c:pt idx="43">
                  <c:v>164.95650000000001</c:v>
                </c:pt>
                <c:pt idx="44">
                  <c:v>167.0121</c:v>
                </c:pt>
                <c:pt idx="45">
                  <c:v>169.82320000000001</c:v>
                </c:pt>
                <c:pt idx="46">
                  <c:v>242.40100000000001</c:v>
                </c:pt>
                <c:pt idx="47">
                  <c:v>222.76759999999999</c:v>
                </c:pt>
                <c:pt idx="48">
                  <c:v>251.35650000000001</c:v>
                </c:pt>
                <c:pt idx="49">
                  <c:v>235.5898</c:v>
                </c:pt>
                <c:pt idx="50">
                  <c:v>282.67869999999999</c:v>
                </c:pt>
                <c:pt idx="51">
                  <c:v>299.25650000000002</c:v>
                </c:pt>
                <c:pt idx="52">
                  <c:v>351.70100000000002</c:v>
                </c:pt>
                <c:pt idx="53">
                  <c:v>350.06760000000003</c:v>
                </c:pt>
                <c:pt idx="54">
                  <c:v>357.6343</c:v>
                </c:pt>
                <c:pt idx="55">
                  <c:v>370.1232</c:v>
                </c:pt>
                <c:pt idx="56">
                  <c:v>353.0009</c:v>
                </c:pt>
                <c:pt idx="57">
                  <c:v>379.52319999999997</c:v>
                </c:pt>
                <c:pt idx="58">
                  <c:v>392.73430000000002</c:v>
                </c:pt>
                <c:pt idx="59">
                  <c:v>410.0009</c:v>
                </c:pt>
                <c:pt idx="60">
                  <c:v>400.35649999999998</c:v>
                </c:pt>
                <c:pt idx="61">
                  <c:v>442.9676</c:v>
                </c:pt>
                <c:pt idx="62">
                  <c:v>434.37869999999998</c:v>
                </c:pt>
                <c:pt idx="63">
                  <c:v>432.6343</c:v>
                </c:pt>
                <c:pt idx="64">
                  <c:v>463.85649999999998</c:v>
                </c:pt>
                <c:pt idx="65">
                  <c:v>423.32319999999999</c:v>
                </c:pt>
                <c:pt idx="66">
                  <c:v>376.81209999999999</c:v>
                </c:pt>
                <c:pt idx="67">
                  <c:v>471.4898</c:v>
                </c:pt>
                <c:pt idx="68">
                  <c:v>481.15649999999999</c:v>
                </c:pt>
                <c:pt idx="69">
                  <c:v>489.5009</c:v>
                </c:pt>
                <c:pt idx="70">
                  <c:v>500.88979999999998</c:v>
                </c:pt>
                <c:pt idx="71">
                  <c:v>506.52319999999997</c:v>
                </c:pt>
                <c:pt idx="72">
                  <c:v>531.18979999999999</c:v>
                </c:pt>
                <c:pt idx="73">
                  <c:v>487.34539999999998</c:v>
                </c:pt>
                <c:pt idx="74">
                  <c:v>510.1454</c:v>
                </c:pt>
                <c:pt idx="75">
                  <c:v>538.42319999999995</c:v>
                </c:pt>
                <c:pt idx="76">
                  <c:v>564.81209999999999</c:v>
                </c:pt>
                <c:pt idx="77">
                  <c:v>492.72320000000002</c:v>
                </c:pt>
                <c:pt idx="78">
                  <c:v>547.53430000000003</c:v>
                </c:pt>
                <c:pt idx="79">
                  <c:v>497.23430000000002</c:v>
                </c:pt>
                <c:pt idx="80">
                  <c:v>510.9787</c:v>
                </c:pt>
                <c:pt idx="81">
                  <c:v>557.03430000000003</c:v>
                </c:pt>
                <c:pt idx="82">
                  <c:v>571.36760000000004</c:v>
                </c:pt>
                <c:pt idx="83">
                  <c:v>452.06760000000003</c:v>
                </c:pt>
                <c:pt idx="84">
                  <c:v>516.77869999999996</c:v>
                </c:pt>
                <c:pt idx="85">
                  <c:v>558.94539999999995</c:v>
                </c:pt>
                <c:pt idx="86">
                  <c:v>542.91200000000003</c:v>
                </c:pt>
                <c:pt idx="87">
                  <c:v>629.6232</c:v>
                </c:pt>
                <c:pt idx="88">
                  <c:v>590.44539999999995</c:v>
                </c:pt>
                <c:pt idx="89">
                  <c:v>629.48990000000003</c:v>
                </c:pt>
                <c:pt idx="90">
                  <c:v>637.51210000000003</c:v>
                </c:pt>
                <c:pt idx="91">
                  <c:v>691.78989999999999</c:v>
                </c:pt>
                <c:pt idx="92">
                  <c:v>694.16759999999999</c:v>
                </c:pt>
                <c:pt idx="93">
                  <c:v>697.02319999999997</c:v>
                </c:pt>
                <c:pt idx="94">
                  <c:v>724.95650000000001</c:v>
                </c:pt>
                <c:pt idx="95">
                  <c:v>795.32320000000004</c:v>
                </c:pt>
                <c:pt idx="96">
                  <c:v>765.6454</c:v>
                </c:pt>
                <c:pt idx="97">
                  <c:v>832.58979999999997</c:v>
                </c:pt>
                <c:pt idx="98">
                  <c:v>817.23429999999996</c:v>
                </c:pt>
                <c:pt idx="99">
                  <c:v>826.61210000000005</c:v>
                </c:pt>
                <c:pt idx="100">
                  <c:v>814.04539999999997</c:v>
                </c:pt>
                <c:pt idx="101">
                  <c:v>807.76760000000002</c:v>
                </c:pt>
                <c:pt idx="102">
                  <c:v>759.24540000000002</c:v>
                </c:pt>
                <c:pt idx="103">
                  <c:v>738.98990000000003</c:v>
                </c:pt>
                <c:pt idx="104">
                  <c:v>693.18979999999999</c:v>
                </c:pt>
                <c:pt idx="105">
                  <c:v>748.86760000000004</c:v>
                </c:pt>
                <c:pt idx="106">
                  <c:v>718.40089999999998</c:v>
                </c:pt>
                <c:pt idx="107">
                  <c:v>643.03430000000003</c:v>
                </c:pt>
                <c:pt idx="108">
                  <c:v>630.61210000000005</c:v>
                </c:pt>
                <c:pt idx="109">
                  <c:v>599.72310000000004</c:v>
                </c:pt>
                <c:pt idx="110">
                  <c:v>587.6232</c:v>
                </c:pt>
                <c:pt idx="111">
                  <c:v>518.66759999999999</c:v>
                </c:pt>
                <c:pt idx="112">
                  <c:v>493.55650000000003</c:v>
                </c:pt>
                <c:pt idx="113">
                  <c:v>479.08980000000003</c:v>
                </c:pt>
                <c:pt idx="114">
                  <c:v>453.55650000000003</c:v>
                </c:pt>
                <c:pt idx="115">
                  <c:v>442.75650000000002</c:v>
                </c:pt>
                <c:pt idx="116">
                  <c:v>453.90089999999998</c:v>
                </c:pt>
                <c:pt idx="117">
                  <c:v>443.9898</c:v>
                </c:pt>
                <c:pt idx="118">
                  <c:v>414.70100000000002</c:v>
                </c:pt>
                <c:pt idx="119">
                  <c:v>430.67869999999999</c:v>
                </c:pt>
                <c:pt idx="120">
                  <c:v>410.27870000000001</c:v>
                </c:pt>
                <c:pt idx="121">
                  <c:v>416.82319999999999</c:v>
                </c:pt>
                <c:pt idx="122">
                  <c:v>412.57870000000003</c:v>
                </c:pt>
                <c:pt idx="123">
                  <c:v>388.52319999999997</c:v>
                </c:pt>
                <c:pt idx="124">
                  <c:v>377.40089999999998</c:v>
                </c:pt>
                <c:pt idx="125">
                  <c:v>294.58980000000003</c:v>
                </c:pt>
                <c:pt idx="126">
                  <c:v>310.6454</c:v>
                </c:pt>
                <c:pt idx="127">
                  <c:v>335.93430000000001</c:v>
                </c:pt>
                <c:pt idx="128">
                  <c:v>325.57870000000003</c:v>
                </c:pt>
                <c:pt idx="129">
                  <c:v>308.40089999999998</c:v>
                </c:pt>
                <c:pt idx="130">
                  <c:v>302.68979999999999</c:v>
                </c:pt>
                <c:pt idx="131">
                  <c:v>340.57870000000003</c:v>
                </c:pt>
                <c:pt idx="132">
                  <c:v>346.05650000000003</c:v>
                </c:pt>
                <c:pt idx="133">
                  <c:v>335.01209999999998</c:v>
                </c:pt>
                <c:pt idx="134">
                  <c:v>293.92320000000001</c:v>
                </c:pt>
                <c:pt idx="135">
                  <c:v>296.21199999999999</c:v>
                </c:pt>
                <c:pt idx="136">
                  <c:v>301.6232</c:v>
                </c:pt>
                <c:pt idx="137">
                  <c:v>97.934269999999998</c:v>
                </c:pt>
                <c:pt idx="138">
                  <c:v>282.65649999999999</c:v>
                </c:pt>
                <c:pt idx="139">
                  <c:v>258.91199999999998</c:v>
                </c:pt>
                <c:pt idx="140">
                  <c:v>278.68979999999999</c:v>
                </c:pt>
                <c:pt idx="141">
                  <c:v>295.44540000000001</c:v>
                </c:pt>
                <c:pt idx="142">
                  <c:v>239.37870000000001</c:v>
                </c:pt>
                <c:pt idx="143">
                  <c:v>262.52319999999997</c:v>
                </c:pt>
                <c:pt idx="144">
                  <c:v>254.23429999999999</c:v>
                </c:pt>
                <c:pt idx="145">
                  <c:v>221.43430000000001</c:v>
                </c:pt>
                <c:pt idx="146">
                  <c:v>213.5565</c:v>
                </c:pt>
                <c:pt idx="147">
                  <c:v>168.36760000000001</c:v>
                </c:pt>
                <c:pt idx="148">
                  <c:v>192.6121</c:v>
                </c:pt>
                <c:pt idx="149">
                  <c:v>198.9898</c:v>
                </c:pt>
                <c:pt idx="150">
                  <c:v>227.5232</c:v>
                </c:pt>
                <c:pt idx="151">
                  <c:v>221.21209999999999</c:v>
                </c:pt>
                <c:pt idx="152">
                  <c:v>206.0343</c:v>
                </c:pt>
                <c:pt idx="153">
                  <c:v>212.6454</c:v>
                </c:pt>
                <c:pt idx="154">
                  <c:v>187.88980000000001</c:v>
                </c:pt>
                <c:pt idx="155">
                  <c:v>163.42320000000001</c:v>
                </c:pt>
                <c:pt idx="156">
                  <c:v>149.28980000000001</c:v>
                </c:pt>
                <c:pt idx="157">
                  <c:v>179.38980000000001</c:v>
                </c:pt>
                <c:pt idx="158">
                  <c:v>156.31209999999999</c:v>
                </c:pt>
                <c:pt idx="159">
                  <c:v>123.68980000000001</c:v>
                </c:pt>
                <c:pt idx="160">
                  <c:v>160.23429999999999</c:v>
                </c:pt>
                <c:pt idx="161">
                  <c:v>164.37870000000001</c:v>
                </c:pt>
                <c:pt idx="162">
                  <c:v>111.2454</c:v>
                </c:pt>
                <c:pt idx="163">
                  <c:v>175.34540000000001</c:v>
                </c:pt>
                <c:pt idx="164">
                  <c:v>116.3232</c:v>
                </c:pt>
                <c:pt idx="165">
                  <c:v>155.6343</c:v>
                </c:pt>
                <c:pt idx="166">
                  <c:v>119.7454</c:v>
                </c:pt>
              </c:numCache>
            </c:numRef>
          </c:yVal>
          <c:smooth val="1"/>
          <c:extLst>
            <c:ext xmlns:c16="http://schemas.microsoft.com/office/drawing/2014/chart" uri="{C3380CC4-5D6E-409C-BE32-E72D297353CC}">
              <c16:uniqueId val="{00000003-AA5D-4E82-8720-8363CE4A5B10}"/>
            </c:ext>
          </c:extLst>
        </c:ser>
        <c:ser>
          <c:idx val="4"/>
          <c:order val="4"/>
          <c:tx>
            <c:v>5</c:v>
          </c:tx>
          <c:spPr>
            <a:ln w="19050" cap="rnd">
              <a:solidFill>
                <a:schemeClr val="accent5"/>
              </a:solidFill>
              <a:round/>
            </a:ln>
            <a:effectLst/>
          </c:spPr>
          <c:marker>
            <c:symbol val="none"/>
          </c:marker>
          <c:xVal>
            <c:numRef>
              <c:f>'FeS2'!$I$3:$I$169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'FeS2'!$J$3:$J$169</c:f>
              <c:numCache>
                <c:formatCode>0.00E+00</c:formatCode>
                <c:ptCount val="167"/>
                <c:pt idx="0">
                  <c:v>-12.360200000000001</c:v>
                </c:pt>
                <c:pt idx="1">
                  <c:v>2.6286999999999998</c:v>
                </c:pt>
                <c:pt idx="2">
                  <c:v>8.9287030000000005</c:v>
                </c:pt>
                <c:pt idx="3">
                  <c:v>-11.682410000000001</c:v>
                </c:pt>
                <c:pt idx="4">
                  <c:v>18.717590000000001</c:v>
                </c:pt>
                <c:pt idx="5">
                  <c:v>0.67314909999999994</c:v>
                </c:pt>
                <c:pt idx="6">
                  <c:v>6.717587</c:v>
                </c:pt>
                <c:pt idx="7">
                  <c:v>-0.43796160000000001</c:v>
                </c:pt>
                <c:pt idx="8">
                  <c:v>-5.8712920000000004</c:v>
                </c:pt>
                <c:pt idx="9">
                  <c:v>10.2287</c:v>
                </c:pt>
                <c:pt idx="10">
                  <c:v>11.71759</c:v>
                </c:pt>
                <c:pt idx="11">
                  <c:v>8.4842610000000001</c:v>
                </c:pt>
                <c:pt idx="12">
                  <c:v>2.9175949999999999</c:v>
                </c:pt>
                <c:pt idx="13">
                  <c:v>-17.704630000000002</c:v>
                </c:pt>
                <c:pt idx="14">
                  <c:v>9.2953639999999993</c:v>
                </c:pt>
                <c:pt idx="15">
                  <c:v>10.46204</c:v>
                </c:pt>
                <c:pt idx="16">
                  <c:v>-3.30463</c:v>
                </c:pt>
                <c:pt idx="17">
                  <c:v>24.384260000000001</c:v>
                </c:pt>
                <c:pt idx="18">
                  <c:v>-92.66019</c:v>
                </c:pt>
                <c:pt idx="19">
                  <c:v>30.00648</c:v>
                </c:pt>
                <c:pt idx="20">
                  <c:v>9.1175920000000001</c:v>
                </c:pt>
                <c:pt idx="21">
                  <c:v>24.83982</c:v>
                </c:pt>
                <c:pt idx="22">
                  <c:v>4.6175990000000002</c:v>
                </c:pt>
                <c:pt idx="23">
                  <c:v>4.2175979999999997</c:v>
                </c:pt>
                <c:pt idx="24">
                  <c:v>28.184259999999998</c:v>
                </c:pt>
                <c:pt idx="25">
                  <c:v>5.6731530000000001</c:v>
                </c:pt>
                <c:pt idx="26">
                  <c:v>63.828710000000001</c:v>
                </c:pt>
                <c:pt idx="27">
                  <c:v>-0.49351879999999998</c:v>
                </c:pt>
                <c:pt idx="28">
                  <c:v>25.52871</c:v>
                </c:pt>
                <c:pt idx="29">
                  <c:v>43.9176</c:v>
                </c:pt>
                <c:pt idx="30">
                  <c:v>69.117590000000007</c:v>
                </c:pt>
                <c:pt idx="31">
                  <c:v>22.439820000000001</c:v>
                </c:pt>
                <c:pt idx="32">
                  <c:v>12.973140000000001</c:v>
                </c:pt>
                <c:pt idx="33">
                  <c:v>60.828710000000001</c:v>
                </c:pt>
                <c:pt idx="34">
                  <c:v>48.550930000000001</c:v>
                </c:pt>
                <c:pt idx="35">
                  <c:v>37.528709999999997</c:v>
                </c:pt>
                <c:pt idx="36">
                  <c:v>53.973149999999997</c:v>
                </c:pt>
                <c:pt idx="37">
                  <c:v>39.706490000000002</c:v>
                </c:pt>
                <c:pt idx="38">
                  <c:v>78.239819999999995</c:v>
                </c:pt>
                <c:pt idx="39">
                  <c:v>84.262039999999999</c:v>
                </c:pt>
                <c:pt idx="40">
                  <c:v>106.0398</c:v>
                </c:pt>
                <c:pt idx="41">
                  <c:v>121.9954</c:v>
                </c:pt>
                <c:pt idx="42">
                  <c:v>103.8176</c:v>
                </c:pt>
                <c:pt idx="43">
                  <c:v>143.03980000000001</c:v>
                </c:pt>
                <c:pt idx="44">
                  <c:v>205.09540000000001</c:v>
                </c:pt>
                <c:pt idx="45">
                  <c:v>216.90649999999999</c:v>
                </c:pt>
                <c:pt idx="46">
                  <c:v>244.48429999999999</c:v>
                </c:pt>
                <c:pt idx="47">
                  <c:v>269.85090000000002</c:v>
                </c:pt>
                <c:pt idx="48">
                  <c:v>263.43979999999999</c:v>
                </c:pt>
                <c:pt idx="49">
                  <c:v>286.67320000000001</c:v>
                </c:pt>
                <c:pt idx="50">
                  <c:v>302.762</c:v>
                </c:pt>
                <c:pt idx="51">
                  <c:v>317.33980000000003</c:v>
                </c:pt>
                <c:pt idx="52">
                  <c:v>317.78429999999997</c:v>
                </c:pt>
                <c:pt idx="53">
                  <c:v>309.15089999999998</c:v>
                </c:pt>
                <c:pt idx="54">
                  <c:v>305.7176</c:v>
                </c:pt>
                <c:pt idx="55">
                  <c:v>349.20650000000001</c:v>
                </c:pt>
                <c:pt idx="56">
                  <c:v>385.08429999999998</c:v>
                </c:pt>
                <c:pt idx="57">
                  <c:v>371.60649999999998</c:v>
                </c:pt>
                <c:pt idx="58">
                  <c:v>405.81760000000003</c:v>
                </c:pt>
                <c:pt idx="59">
                  <c:v>410.08429999999998</c:v>
                </c:pt>
                <c:pt idx="60">
                  <c:v>419.43979999999999</c:v>
                </c:pt>
                <c:pt idx="61">
                  <c:v>367.05090000000001</c:v>
                </c:pt>
                <c:pt idx="62">
                  <c:v>411.46199999999999</c:v>
                </c:pt>
                <c:pt idx="63">
                  <c:v>459.7176</c:v>
                </c:pt>
                <c:pt idx="64">
                  <c:v>487.93979999999999</c:v>
                </c:pt>
                <c:pt idx="65">
                  <c:v>403.40649999999999</c:v>
                </c:pt>
                <c:pt idx="66">
                  <c:v>460.8954</c:v>
                </c:pt>
                <c:pt idx="67">
                  <c:v>474.57319999999999</c:v>
                </c:pt>
                <c:pt idx="68">
                  <c:v>465.2398</c:v>
                </c:pt>
                <c:pt idx="69">
                  <c:v>472.58429999999998</c:v>
                </c:pt>
                <c:pt idx="70">
                  <c:v>495.97309999999999</c:v>
                </c:pt>
                <c:pt idx="71">
                  <c:v>458.60649999999998</c:v>
                </c:pt>
                <c:pt idx="72">
                  <c:v>508.27319999999997</c:v>
                </c:pt>
                <c:pt idx="73">
                  <c:v>505.42869999999999</c:v>
                </c:pt>
                <c:pt idx="74">
                  <c:v>542.2287</c:v>
                </c:pt>
                <c:pt idx="75">
                  <c:v>445.50650000000002</c:v>
                </c:pt>
                <c:pt idx="76">
                  <c:v>483.8954</c:v>
                </c:pt>
                <c:pt idx="77">
                  <c:v>529.80650000000003</c:v>
                </c:pt>
                <c:pt idx="78">
                  <c:v>542.61760000000004</c:v>
                </c:pt>
                <c:pt idx="79">
                  <c:v>506.31760000000003</c:v>
                </c:pt>
                <c:pt idx="80">
                  <c:v>468.06200000000001</c:v>
                </c:pt>
                <c:pt idx="81">
                  <c:v>549.11760000000004</c:v>
                </c:pt>
                <c:pt idx="82">
                  <c:v>494.45089999999999</c:v>
                </c:pt>
                <c:pt idx="83">
                  <c:v>479.15089999999998</c:v>
                </c:pt>
                <c:pt idx="84">
                  <c:v>559.86210000000005</c:v>
                </c:pt>
                <c:pt idx="85">
                  <c:v>554.02869999999996</c:v>
                </c:pt>
                <c:pt idx="86">
                  <c:v>636.99540000000002</c:v>
                </c:pt>
                <c:pt idx="87">
                  <c:v>564.70650000000001</c:v>
                </c:pt>
                <c:pt idx="88">
                  <c:v>567.52869999999996</c:v>
                </c:pt>
                <c:pt idx="89">
                  <c:v>634.57309999999995</c:v>
                </c:pt>
                <c:pt idx="90">
                  <c:v>589.59540000000004</c:v>
                </c:pt>
                <c:pt idx="91">
                  <c:v>667.8732</c:v>
                </c:pt>
                <c:pt idx="92">
                  <c:v>691.2509</c:v>
                </c:pt>
                <c:pt idx="93">
                  <c:v>746.10649999999998</c:v>
                </c:pt>
                <c:pt idx="94">
                  <c:v>741.03980000000001</c:v>
                </c:pt>
                <c:pt idx="95">
                  <c:v>715.40650000000005</c:v>
                </c:pt>
                <c:pt idx="96">
                  <c:v>779.7287</c:v>
                </c:pt>
                <c:pt idx="97">
                  <c:v>780.67319999999995</c:v>
                </c:pt>
                <c:pt idx="98">
                  <c:v>785.31759999999997</c:v>
                </c:pt>
                <c:pt idx="99">
                  <c:v>787.69539999999995</c:v>
                </c:pt>
                <c:pt idx="100">
                  <c:v>817.12869999999998</c:v>
                </c:pt>
                <c:pt idx="101">
                  <c:v>788.851</c:v>
                </c:pt>
                <c:pt idx="102">
                  <c:v>760.32870000000003</c:v>
                </c:pt>
                <c:pt idx="103">
                  <c:v>735.07320000000004</c:v>
                </c:pt>
                <c:pt idx="104">
                  <c:v>684.2731</c:v>
                </c:pt>
                <c:pt idx="105">
                  <c:v>709.95090000000005</c:v>
                </c:pt>
                <c:pt idx="106">
                  <c:v>707.48429999999996</c:v>
                </c:pt>
                <c:pt idx="107">
                  <c:v>697.11760000000004</c:v>
                </c:pt>
                <c:pt idx="108">
                  <c:v>552.69539999999995</c:v>
                </c:pt>
                <c:pt idx="109">
                  <c:v>563.80650000000003</c:v>
                </c:pt>
                <c:pt idx="110">
                  <c:v>571.70650000000001</c:v>
                </c:pt>
                <c:pt idx="111">
                  <c:v>506.7509</c:v>
                </c:pt>
                <c:pt idx="112">
                  <c:v>462.63979999999998</c:v>
                </c:pt>
                <c:pt idx="113">
                  <c:v>478.17320000000001</c:v>
                </c:pt>
                <c:pt idx="114">
                  <c:v>462.63979999999998</c:v>
                </c:pt>
                <c:pt idx="115">
                  <c:v>446.83980000000003</c:v>
                </c:pt>
                <c:pt idx="116">
                  <c:v>383.98430000000002</c:v>
                </c:pt>
                <c:pt idx="117">
                  <c:v>408.07319999999999</c:v>
                </c:pt>
                <c:pt idx="118">
                  <c:v>409.78429999999997</c:v>
                </c:pt>
                <c:pt idx="119">
                  <c:v>348.762</c:v>
                </c:pt>
                <c:pt idx="120">
                  <c:v>425.36200000000002</c:v>
                </c:pt>
                <c:pt idx="121">
                  <c:v>406.90649999999999</c:v>
                </c:pt>
                <c:pt idx="122">
                  <c:v>380.66199999999998</c:v>
                </c:pt>
                <c:pt idx="123">
                  <c:v>370.60649999999998</c:v>
                </c:pt>
                <c:pt idx="124">
                  <c:v>377.48430000000002</c:v>
                </c:pt>
                <c:pt idx="125">
                  <c:v>360.67320000000001</c:v>
                </c:pt>
                <c:pt idx="126">
                  <c:v>349.7287</c:v>
                </c:pt>
                <c:pt idx="127">
                  <c:v>360.01760000000002</c:v>
                </c:pt>
                <c:pt idx="128">
                  <c:v>339.66199999999998</c:v>
                </c:pt>
                <c:pt idx="129">
                  <c:v>375.48430000000002</c:v>
                </c:pt>
                <c:pt idx="130">
                  <c:v>320.7731</c:v>
                </c:pt>
                <c:pt idx="131">
                  <c:v>327.66199999999998</c:v>
                </c:pt>
                <c:pt idx="132">
                  <c:v>384.13979999999998</c:v>
                </c:pt>
                <c:pt idx="133">
                  <c:v>335.09539999999998</c:v>
                </c:pt>
                <c:pt idx="134">
                  <c:v>306.00650000000002</c:v>
                </c:pt>
                <c:pt idx="135">
                  <c:v>301.2953</c:v>
                </c:pt>
                <c:pt idx="136">
                  <c:v>254.70650000000001</c:v>
                </c:pt>
                <c:pt idx="137">
                  <c:v>150.01759999999999</c:v>
                </c:pt>
                <c:pt idx="138">
                  <c:v>293.7398</c:v>
                </c:pt>
                <c:pt idx="139">
                  <c:v>285.99540000000002</c:v>
                </c:pt>
                <c:pt idx="140">
                  <c:v>259.7731</c:v>
                </c:pt>
                <c:pt idx="141">
                  <c:v>230.52869999999999</c:v>
                </c:pt>
                <c:pt idx="142">
                  <c:v>272.46199999999999</c:v>
                </c:pt>
                <c:pt idx="143">
                  <c:v>255.60650000000001</c:v>
                </c:pt>
                <c:pt idx="144">
                  <c:v>232.3176</c:v>
                </c:pt>
                <c:pt idx="145">
                  <c:v>232.51759999999999</c:v>
                </c:pt>
                <c:pt idx="146">
                  <c:v>197.63980000000001</c:v>
                </c:pt>
                <c:pt idx="147">
                  <c:v>207.45089999999999</c:v>
                </c:pt>
                <c:pt idx="148">
                  <c:v>208.69540000000001</c:v>
                </c:pt>
                <c:pt idx="149">
                  <c:v>210.07320000000001</c:v>
                </c:pt>
                <c:pt idx="150">
                  <c:v>215.60650000000001</c:v>
                </c:pt>
                <c:pt idx="151">
                  <c:v>170.2954</c:v>
                </c:pt>
                <c:pt idx="152">
                  <c:v>169.11760000000001</c:v>
                </c:pt>
                <c:pt idx="153">
                  <c:v>182.7287</c:v>
                </c:pt>
                <c:pt idx="154">
                  <c:v>230.97309999999999</c:v>
                </c:pt>
                <c:pt idx="155">
                  <c:v>168.50649999999999</c:v>
                </c:pt>
                <c:pt idx="156">
                  <c:v>151.3732</c:v>
                </c:pt>
                <c:pt idx="157">
                  <c:v>183.47309999999999</c:v>
                </c:pt>
                <c:pt idx="158">
                  <c:v>164.3954</c:v>
                </c:pt>
                <c:pt idx="159">
                  <c:v>187.7731</c:v>
                </c:pt>
                <c:pt idx="160">
                  <c:v>132.3176</c:v>
                </c:pt>
                <c:pt idx="161">
                  <c:v>156.46199999999999</c:v>
                </c:pt>
                <c:pt idx="162">
                  <c:v>148.3287</c:v>
                </c:pt>
                <c:pt idx="163">
                  <c:v>118.42870000000001</c:v>
                </c:pt>
                <c:pt idx="164">
                  <c:v>152.40649999999999</c:v>
                </c:pt>
                <c:pt idx="165">
                  <c:v>137.7176</c:v>
                </c:pt>
                <c:pt idx="166">
                  <c:v>125.8287</c:v>
                </c:pt>
              </c:numCache>
            </c:numRef>
          </c:yVal>
          <c:smooth val="1"/>
          <c:extLst>
            <c:ext xmlns:c16="http://schemas.microsoft.com/office/drawing/2014/chart" uri="{C3380CC4-5D6E-409C-BE32-E72D297353CC}">
              <c16:uniqueId val="{00000004-AA5D-4E82-8720-8363CE4A5B10}"/>
            </c:ext>
          </c:extLst>
        </c:ser>
        <c:ser>
          <c:idx val="5"/>
          <c:order val="5"/>
          <c:tx>
            <c:v>6</c:v>
          </c:tx>
          <c:spPr>
            <a:ln w="19050" cap="rnd">
              <a:solidFill>
                <a:schemeClr val="accent6"/>
              </a:solidFill>
              <a:round/>
            </a:ln>
            <a:effectLst/>
          </c:spPr>
          <c:marker>
            <c:symbol val="none"/>
          </c:marker>
          <c:xVal>
            <c:numRef>
              <c:f>'FeS2'!$K$3:$K$169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'FeS2'!$L$3:$L$169</c:f>
              <c:numCache>
                <c:formatCode>0.00E+00</c:formatCode>
                <c:ptCount val="167"/>
                <c:pt idx="0">
                  <c:v>-16.19351</c:v>
                </c:pt>
                <c:pt idx="1">
                  <c:v>-9.2046130000000002</c:v>
                </c:pt>
                <c:pt idx="2">
                  <c:v>4.0953900000000001</c:v>
                </c:pt>
                <c:pt idx="3">
                  <c:v>30.484279999999998</c:v>
                </c:pt>
                <c:pt idx="4">
                  <c:v>26.88428</c:v>
                </c:pt>
                <c:pt idx="5">
                  <c:v>19.839839999999999</c:v>
                </c:pt>
                <c:pt idx="6">
                  <c:v>1.884274</c:v>
                </c:pt>
                <c:pt idx="7">
                  <c:v>14.728730000000001</c:v>
                </c:pt>
                <c:pt idx="8">
                  <c:v>-17.704609999999999</c:v>
                </c:pt>
                <c:pt idx="9">
                  <c:v>12.395390000000001</c:v>
                </c:pt>
                <c:pt idx="10">
                  <c:v>-6.1157260000000004</c:v>
                </c:pt>
                <c:pt idx="11">
                  <c:v>4.6509479999999996</c:v>
                </c:pt>
                <c:pt idx="12">
                  <c:v>13.08428</c:v>
                </c:pt>
                <c:pt idx="13">
                  <c:v>2.462059</c:v>
                </c:pt>
                <c:pt idx="14">
                  <c:v>-5.5379490000000002</c:v>
                </c:pt>
                <c:pt idx="15">
                  <c:v>-3.3712770000000001</c:v>
                </c:pt>
                <c:pt idx="16">
                  <c:v>23.86206</c:v>
                </c:pt>
                <c:pt idx="17">
                  <c:v>10.55095</c:v>
                </c:pt>
                <c:pt idx="18">
                  <c:v>-86.493499999999997</c:v>
                </c:pt>
                <c:pt idx="19">
                  <c:v>28.173169999999999</c:v>
                </c:pt>
                <c:pt idx="20">
                  <c:v>11.284280000000001</c:v>
                </c:pt>
                <c:pt idx="21">
                  <c:v>40.006509999999999</c:v>
                </c:pt>
                <c:pt idx="22">
                  <c:v>-8.2157140000000002</c:v>
                </c:pt>
                <c:pt idx="23">
                  <c:v>33.384279999999997</c:v>
                </c:pt>
                <c:pt idx="24">
                  <c:v>38.350949999999997</c:v>
                </c:pt>
                <c:pt idx="25">
                  <c:v>16.839839999999999</c:v>
                </c:pt>
                <c:pt idx="26">
                  <c:v>20.9954</c:v>
                </c:pt>
                <c:pt idx="27">
                  <c:v>29.673169999999999</c:v>
                </c:pt>
                <c:pt idx="28">
                  <c:v>14.69539</c:v>
                </c:pt>
                <c:pt idx="29">
                  <c:v>65.084289999999996</c:v>
                </c:pt>
                <c:pt idx="30">
                  <c:v>29.284279999999999</c:v>
                </c:pt>
                <c:pt idx="31">
                  <c:v>42.606499999999997</c:v>
                </c:pt>
                <c:pt idx="32">
                  <c:v>62.139830000000003</c:v>
                </c:pt>
                <c:pt idx="33">
                  <c:v>14.9954</c:v>
                </c:pt>
                <c:pt idx="34">
                  <c:v>19.717610000000001</c:v>
                </c:pt>
                <c:pt idx="35">
                  <c:v>56.695390000000003</c:v>
                </c:pt>
                <c:pt idx="36">
                  <c:v>49.13984</c:v>
                </c:pt>
                <c:pt idx="37">
                  <c:v>66.873170000000002</c:v>
                </c:pt>
                <c:pt idx="38">
                  <c:v>38.406509999999997</c:v>
                </c:pt>
                <c:pt idx="39">
                  <c:v>110.42870000000001</c:v>
                </c:pt>
                <c:pt idx="40">
                  <c:v>79.206509999999994</c:v>
                </c:pt>
                <c:pt idx="41">
                  <c:v>93.162059999999997</c:v>
                </c:pt>
                <c:pt idx="42">
                  <c:v>130.98429999999999</c:v>
                </c:pt>
                <c:pt idx="43">
                  <c:v>166.20650000000001</c:v>
                </c:pt>
                <c:pt idx="44">
                  <c:v>139.2621</c:v>
                </c:pt>
                <c:pt idx="45">
                  <c:v>193.07320000000001</c:v>
                </c:pt>
                <c:pt idx="46">
                  <c:v>193.65100000000001</c:v>
                </c:pt>
                <c:pt idx="47">
                  <c:v>222.01759999999999</c:v>
                </c:pt>
                <c:pt idx="48">
                  <c:v>270.60649999999998</c:v>
                </c:pt>
                <c:pt idx="49">
                  <c:v>250.8398</c:v>
                </c:pt>
                <c:pt idx="50">
                  <c:v>284.92869999999999</c:v>
                </c:pt>
                <c:pt idx="51">
                  <c:v>249.50649999999999</c:v>
                </c:pt>
                <c:pt idx="52">
                  <c:v>284.95100000000002</c:v>
                </c:pt>
                <c:pt idx="53">
                  <c:v>314.31760000000003</c:v>
                </c:pt>
                <c:pt idx="54">
                  <c:v>298.8843</c:v>
                </c:pt>
                <c:pt idx="55">
                  <c:v>359.3732</c:v>
                </c:pt>
                <c:pt idx="56">
                  <c:v>320.2509</c:v>
                </c:pt>
                <c:pt idx="57">
                  <c:v>337.77319999999997</c:v>
                </c:pt>
                <c:pt idx="58">
                  <c:v>370.98430000000002</c:v>
                </c:pt>
                <c:pt idx="59">
                  <c:v>382.2509</c:v>
                </c:pt>
                <c:pt idx="60">
                  <c:v>398.60649999999998</c:v>
                </c:pt>
                <c:pt idx="61">
                  <c:v>394.2176</c:v>
                </c:pt>
                <c:pt idx="62">
                  <c:v>412.62869999999998</c:v>
                </c:pt>
                <c:pt idx="63">
                  <c:v>416.8843</c:v>
                </c:pt>
                <c:pt idx="64">
                  <c:v>437.10649999999998</c:v>
                </c:pt>
                <c:pt idx="65">
                  <c:v>368.57319999999999</c:v>
                </c:pt>
                <c:pt idx="66">
                  <c:v>407.06209999999999</c:v>
                </c:pt>
                <c:pt idx="67">
                  <c:v>424.7398</c:v>
                </c:pt>
                <c:pt idx="68">
                  <c:v>399.40649999999999</c:v>
                </c:pt>
                <c:pt idx="69">
                  <c:v>448.7509</c:v>
                </c:pt>
                <c:pt idx="70">
                  <c:v>491.13979999999998</c:v>
                </c:pt>
                <c:pt idx="71">
                  <c:v>407.77319999999997</c:v>
                </c:pt>
                <c:pt idx="72">
                  <c:v>475.43979999999999</c:v>
                </c:pt>
                <c:pt idx="73">
                  <c:v>424.59539999999998</c:v>
                </c:pt>
                <c:pt idx="74">
                  <c:v>489.3954</c:v>
                </c:pt>
                <c:pt idx="75">
                  <c:v>477.67320000000001</c:v>
                </c:pt>
                <c:pt idx="76">
                  <c:v>473.06209999999999</c:v>
                </c:pt>
                <c:pt idx="77">
                  <c:v>473.97320000000002</c:v>
                </c:pt>
                <c:pt idx="78">
                  <c:v>430.78429999999997</c:v>
                </c:pt>
                <c:pt idx="79">
                  <c:v>467.48430000000002</c:v>
                </c:pt>
                <c:pt idx="80">
                  <c:v>470.2287</c:v>
                </c:pt>
                <c:pt idx="81">
                  <c:v>530.28430000000003</c:v>
                </c:pt>
                <c:pt idx="82">
                  <c:v>478.61759999999998</c:v>
                </c:pt>
                <c:pt idx="83">
                  <c:v>392.31760000000003</c:v>
                </c:pt>
                <c:pt idx="84">
                  <c:v>487.02870000000001</c:v>
                </c:pt>
                <c:pt idx="85">
                  <c:v>481.19540000000001</c:v>
                </c:pt>
                <c:pt idx="86">
                  <c:v>570.16200000000003</c:v>
                </c:pt>
                <c:pt idx="87">
                  <c:v>479.8732</c:v>
                </c:pt>
                <c:pt idx="88">
                  <c:v>566.69539999999995</c:v>
                </c:pt>
                <c:pt idx="89">
                  <c:v>598.73990000000003</c:v>
                </c:pt>
                <c:pt idx="90">
                  <c:v>540.76210000000003</c:v>
                </c:pt>
                <c:pt idx="91">
                  <c:v>687.03989999999999</c:v>
                </c:pt>
                <c:pt idx="92">
                  <c:v>641.41759999999999</c:v>
                </c:pt>
                <c:pt idx="93">
                  <c:v>685.27319999999997</c:v>
                </c:pt>
                <c:pt idx="94">
                  <c:v>695.20650000000001</c:v>
                </c:pt>
                <c:pt idx="95">
                  <c:v>686.57320000000004</c:v>
                </c:pt>
                <c:pt idx="96">
                  <c:v>747.8954</c:v>
                </c:pt>
                <c:pt idx="97">
                  <c:v>727.83979999999997</c:v>
                </c:pt>
                <c:pt idx="98">
                  <c:v>820.48429999999996</c:v>
                </c:pt>
                <c:pt idx="99">
                  <c:v>770.86210000000005</c:v>
                </c:pt>
                <c:pt idx="100">
                  <c:v>733.29539999999997</c:v>
                </c:pt>
                <c:pt idx="101">
                  <c:v>777.01760000000002</c:v>
                </c:pt>
                <c:pt idx="102">
                  <c:v>702.49540000000002</c:v>
                </c:pt>
                <c:pt idx="103">
                  <c:v>703.23990000000003</c:v>
                </c:pt>
                <c:pt idx="104">
                  <c:v>678.43979999999999</c:v>
                </c:pt>
                <c:pt idx="105">
                  <c:v>641.11760000000004</c:v>
                </c:pt>
                <c:pt idx="106">
                  <c:v>624.65089999999998</c:v>
                </c:pt>
                <c:pt idx="107">
                  <c:v>565.28430000000003</c:v>
                </c:pt>
                <c:pt idx="108">
                  <c:v>556.86210000000005</c:v>
                </c:pt>
                <c:pt idx="109">
                  <c:v>619.97310000000004</c:v>
                </c:pt>
                <c:pt idx="110">
                  <c:v>508.8732</c:v>
                </c:pt>
                <c:pt idx="111">
                  <c:v>520.91759999999999</c:v>
                </c:pt>
                <c:pt idx="112">
                  <c:v>456.80650000000003</c:v>
                </c:pt>
                <c:pt idx="113">
                  <c:v>447.33980000000003</c:v>
                </c:pt>
                <c:pt idx="114">
                  <c:v>369.80650000000003</c:v>
                </c:pt>
                <c:pt idx="115">
                  <c:v>426.00650000000002</c:v>
                </c:pt>
                <c:pt idx="116">
                  <c:v>409.15089999999998</c:v>
                </c:pt>
                <c:pt idx="117">
                  <c:v>383.2398</c:v>
                </c:pt>
                <c:pt idx="118">
                  <c:v>373.95100000000002</c:v>
                </c:pt>
                <c:pt idx="119">
                  <c:v>320.92869999999999</c:v>
                </c:pt>
                <c:pt idx="120">
                  <c:v>337.52870000000001</c:v>
                </c:pt>
                <c:pt idx="121">
                  <c:v>357.07319999999999</c:v>
                </c:pt>
                <c:pt idx="122">
                  <c:v>360.82870000000003</c:v>
                </c:pt>
                <c:pt idx="123">
                  <c:v>333.77319999999997</c:v>
                </c:pt>
                <c:pt idx="124">
                  <c:v>328.65089999999998</c:v>
                </c:pt>
                <c:pt idx="125">
                  <c:v>268.83980000000003</c:v>
                </c:pt>
                <c:pt idx="126">
                  <c:v>269.8954</c:v>
                </c:pt>
                <c:pt idx="127">
                  <c:v>298.18430000000001</c:v>
                </c:pt>
                <c:pt idx="128">
                  <c:v>295.82870000000003</c:v>
                </c:pt>
                <c:pt idx="129">
                  <c:v>303.65089999999998</c:v>
                </c:pt>
                <c:pt idx="130">
                  <c:v>292.93979999999999</c:v>
                </c:pt>
                <c:pt idx="131">
                  <c:v>287.82870000000003</c:v>
                </c:pt>
                <c:pt idx="132">
                  <c:v>317.30650000000003</c:v>
                </c:pt>
                <c:pt idx="133">
                  <c:v>330.26209999999998</c:v>
                </c:pt>
                <c:pt idx="134">
                  <c:v>282.17320000000001</c:v>
                </c:pt>
                <c:pt idx="135">
                  <c:v>269.46199999999999</c:v>
                </c:pt>
                <c:pt idx="136">
                  <c:v>256.8732</c:v>
                </c:pt>
                <c:pt idx="137">
                  <c:v>82.184269999999998</c:v>
                </c:pt>
                <c:pt idx="138">
                  <c:v>234.90649999999999</c:v>
                </c:pt>
                <c:pt idx="139">
                  <c:v>260.16199999999998</c:v>
                </c:pt>
                <c:pt idx="140">
                  <c:v>212.93979999999999</c:v>
                </c:pt>
                <c:pt idx="141">
                  <c:v>240.69540000000001</c:v>
                </c:pt>
                <c:pt idx="142">
                  <c:v>211.62870000000001</c:v>
                </c:pt>
                <c:pt idx="143">
                  <c:v>216.7732</c:v>
                </c:pt>
                <c:pt idx="144">
                  <c:v>257.48430000000002</c:v>
                </c:pt>
                <c:pt idx="145">
                  <c:v>193.68430000000001</c:v>
                </c:pt>
                <c:pt idx="146">
                  <c:v>163.8065</c:v>
                </c:pt>
                <c:pt idx="147">
                  <c:v>169.61760000000001</c:v>
                </c:pt>
                <c:pt idx="148">
                  <c:v>200.8621</c:v>
                </c:pt>
                <c:pt idx="149">
                  <c:v>170.2398</c:v>
                </c:pt>
                <c:pt idx="150">
                  <c:v>165.7732</c:v>
                </c:pt>
                <c:pt idx="151">
                  <c:v>169.46209999999999</c:v>
                </c:pt>
                <c:pt idx="152">
                  <c:v>192.2843</c:v>
                </c:pt>
                <c:pt idx="153">
                  <c:v>156.8954</c:v>
                </c:pt>
                <c:pt idx="154">
                  <c:v>113.13979999999999</c:v>
                </c:pt>
                <c:pt idx="155">
                  <c:v>178.67320000000001</c:v>
                </c:pt>
                <c:pt idx="156">
                  <c:v>151.53980000000001</c:v>
                </c:pt>
                <c:pt idx="157">
                  <c:v>129.63980000000001</c:v>
                </c:pt>
                <c:pt idx="158">
                  <c:v>131.56209999999999</c:v>
                </c:pt>
                <c:pt idx="159">
                  <c:v>126.93980000000001</c:v>
                </c:pt>
                <c:pt idx="160">
                  <c:v>136.48429999999999</c:v>
                </c:pt>
                <c:pt idx="161">
                  <c:v>135.62870000000001</c:v>
                </c:pt>
                <c:pt idx="162">
                  <c:v>147.49539999999999</c:v>
                </c:pt>
                <c:pt idx="163">
                  <c:v>116.5954</c:v>
                </c:pt>
                <c:pt idx="164">
                  <c:v>139.57320000000001</c:v>
                </c:pt>
                <c:pt idx="165">
                  <c:v>98.884270000000001</c:v>
                </c:pt>
                <c:pt idx="166">
                  <c:v>107.9954</c:v>
                </c:pt>
              </c:numCache>
            </c:numRef>
          </c:yVal>
          <c:smooth val="1"/>
          <c:extLst>
            <c:ext xmlns:c16="http://schemas.microsoft.com/office/drawing/2014/chart" uri="{C3380CC4-5D6E-409C-BE32-E72D297353CC}">
              <c16:uniqueId val="{00000005-AA5D-4E82-8720-8363CE4A5B10}"/>
            </c:ext>
          </c:extLst>
        </c:ser>
        <c:ser>
          <c:idx val="6"/>
          <c:order val="6"/>
          <c:tx>
            <c:v>7</c:v>
          </c:tx>
          <c:spPr>
            <a:ln w="19050" cap="rnd">
              <a:solidFill>
                <a:schemeClr val="accent1">
                  <a:lumMod val="60000"/>
                </a:schemeClr>
              </a:solidFill>
              <a:round/>
            </a:ln>
            <a:effectLst/>
          </c:spPr>
          <c:marker>
            <c:symbol val="none"/>
          </c:marker>
          <c:xVal>
            <c:numRef>
              <c:f>'FeS2'!$M$3:$M$169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'FeS2'!$N$3:$N$169</c:f>
              <c:numCache>
                <c:formatCode>0.00E+00</c:formatCode>
                <c:ptCount val="167"/>
                <c:pt idx="0">
                  <c:v>7.5564879999999999</c:v>
                </c:pt>
                <c:pt idx="1">
                  <c:v>-4.4546130000000002</c:v>
                </c:pt>
                <c:pt idx="2">
                  <c:v>1.8453900000000001</c:v>
                </c:pt>
                <c:pt idx="3">
                  <c:v>12.23428</c:v>
                </c:pt>
                <c:pt idx="4">
                  <c:v>-7.3657190000000003</c:v>
                </c:pt>
                <c:pt idx="5">
                  <c:v>-5.410164</c:v>
                </c:pt>
                <c:pt idx="6">
                  <c:v>1.634274</c:v>
                </c:pt>
                <c:pt idx="7">
                  <c:v>13.478730000000001</c:v>
                </c:pt>
                <c:pt idx="8">
                  <c:v>10.045389999999999</c:v>
                </c:pt>
                <c:pt idx="9">
                  <c:v>0.14538960000000001</c:v>
                </c:pt>
                <c:pt idx="10">
                  <c:v>5.6342739999999996</c:v>
                </c:pt>
                <c:pt idx="11">
                  <c:v>15.40095</c:v>
                </c:pt>
                <c:pt idx="12">
                  <c:v>-21.16572</c:v>
                </c:pt>
                <c:pt idx="13">
                  <c:v>9.212059</c:v>
                </c:pt>
                <c:pt idx="14">
                  <c:v>3.2120510000000002</c:v>
                </c:pt>
                <c:pt idx="15">
                  <c:v>-21.621279999999999</c:v>
                </c:pt>
                <c:pt idx="16">
                  <c:v>12.61206</c:v>
                </c:pt>
                <c:pt idx="17">
                  <c:v>10.30095</c:v>
                </c:pt>
                <c:pt idx="18">
                  <c:v>-97.743499999999997</c:v>
                </c:pt>
                <c:pt idx="19">
                  <c:v>-6.0768279999999999</c:v>
                </c:pt>
                <c:pt idx="20">
                  <c:v>27.034279999999999</c:v>
                </c:pt>
                <c:pt idx="21">
                  <c:v>16.756509999999999</c:v>
                </c:pt>
                <c:pt idx="22">
                  <c:v>-0.4657135</c:v>
                </c:pt>
                <c:pt idx="23">
                  <c:v>47.134279999999997</c:v>
                </c:pt>
                <c:pt idx="24">
                  <c:v>-7.8990520000000002</c:v>
                </c:pt>
                <c:pt idx="25">
                  <c:v>14.589840000000001</c:v>
                </c:pt>
                <c:pt idx="26">
                  <c:v>42.745399999999997</c:v>
                </c:pt>
                <c:pt idx="27">
                  <c:v>59.423169999999999</c:v>
                </c:pt>
                <c:pt idx="28">
                  <c:v>19.44539</c:v>
                </c:pt>
                <c:pt idx="29">
                  <c:v>40.834290000000003</c:v>
                </c:pt>
                <c:pt idx="30">
                  <c:v>41.034280000000003</c:v>
                </c:pt>
                <c:pt idx="31">
                  <c:v>10.3565</c:v>
                </c:pt>
                <c:pt idx="32">
                  <c:v>49.889830000000003</c:v>
                </c:pt>
                <c:pt idx="33">
                  <c:v>24.7454</c:v>
                </c:pt>
                <c:pt idx="34">
                  <c:v>51.467610000000001</c:v>
                </c:pt>
                <c:pt idx="35">
                  <c:v>39.445390000000003</c:v>
                </c:pt>
                <c:pt idx="36">
                  <c:v>33.88984</c:v>
                </c:pt>
                <c:pt idx="37">
                  <c:v>51.623170000000002</c:v>
                </c:pt>
                <c:pt idx="38">
                  <c:v>94.156509999999997</c:v>
                </c:pt>
                <c:pt idx="39">
                  <c:v>45.178730000000002</c:v>
                </c:pt>
                <c:pt idx="40">
                  <c:v>80.956509999999994</c:v>
                </c:pt>
                <c:pt idx="41">
                  <c:v>120.9121</c:v>
                </c:pt>
                <c:pt idx="42">
                  <c:v>154.73429999999999</c:v>
                </c:pt>
                <c:pt idx="43">
                  <c:v>165.95650000000001</c:v>
                </c:pt>
                <c:pt idx="44">
                  <c:v>159.0121</c:v>
                </c:pt>
                <c:pt idx="45">
                  <c:v>208.82320000000001</c:v>
                </c:pt>
                <c:pt idx="46">
                  <c:v>192.40100000000001</c:v>
                </c:pt>
                <c:pt idx="47">
                  <c:v>237.76759999999999</c:v>
                </c:pt>
                <c:pt idx="48">
                  <c:v>258.35649999999998</c:v>
                </c:pt>
                <c:pt idx="49">
                  <c:v>237.5898</c:v>
                </c:pt>
                <c:pt idx="50">
                  <c:v>285.67869999999999</c:v>
                </c:pt>
                <c:pt idx="51">
                  <c:v>288.25650000000002</c:v>
                </c:pt>
                <c:pt idx="52">
                  <c:v>324.70100000000002</c:v>
                </c:pt>
                <c:pt idx="53">
                  <c:v>343.06760000000003</c:v>
                </c:pt>
                <c:pt idx="54">
                  <c:v>309.6343</c:v>
                </c:pt>
                <c:pt idx="55">
                  <c:v>312.1232</c:v>
                </c:pt>
                <c:pt idx="56">
                  <c:v>393.0009</c:v>
                </c:pt>
                <c:pt idx="57">
                  <c:v>336.52319999999997</c:v>
                </c:pt>
                <c:pt idx="58">
                  <c:v>378.73430000000002</c:v>
                </c:pt>
                <c:pt idx="59">
                  <c:v>402.0009</c:v>
                </c:pt>
                <c:pt idx="60">
                  <c:v>435.35649999999998</c:v>
                </c:pt>
                <c:pt idx="61">
                  <c:v>411.9676</c:v>
                </c:pt>
                <c:pt idx="62">
                  <c:v>453.37869999999998</c:v>
                </c:pt>
                <c:pt idx="63">
                  <c:v>426.6343</c:v>
                </c:pt>
                <c:pt idx="64">
                  <c:v>457.85649999999998</c:v>
                </c:pt>
                <c:pt idx="65">
                  <c:v>356.32319999999999</c:v>
                </c:pt>
                <c:pt idx="66">
                  <c:v>420.81209999999999</c:v>
                </c:pt>
                <c:pt idx="67">
                  <c:v>474.4898</c:v>
                </c:pt>
                <c:pt idx="68">
                  <c:v>445.15649999999999</c:v>
                </c:pt>
                <c:pt idx="69">
                  <c:v>417.5009</c:v>
                </c:pt>
                <c:pt idx="70">
                  <c:v>445.88979999999998</c:v>
                </c:pt>
                <c:pt idx="71">
                  <c:v>489.52319999999997</c:v>
                </c:pt>
                <c:pt idx="72">
                  <c:v>457.18979999999999</c:v>
                </c:pt>
                <c:pt idx="73">
                  <c:v>464.34539999999998</c:v>
                </c:pt>
                <c:pt idx="74">
                  <c:v>507.1454</c:v>
                </c:pt>
                <c:pt idx="75">
                  <c:v>504.42320000000001</c:v>
                </c:pt>
                <c:pt idx="76">
                  <c:v>523.81209999999999</c:v>
                </c:pt>
                <c:pt idx="77">
                  <c:v>493.72320000000002</c:v>
                </c:pt>
                <c:pt idx="78">
                  <c:v>511.53429999999997</c:v>
                </c:pt>
                <c:pt idx="79">
                  <c:v>465.23430000000002</c:v>
                </c:pt>
                <c:pt idx="80">
                  <c:v>518.97879999999998</c:v>
                </c:pt>
                <c:pt idx="81">
                  <c:v>530.03430000000003</c:v>
                </c:pt>
                <c:pt idx="82">
                  <c:v>556.36760000000004</c:v>
                </c:pt>
                <c:pt idx="83">
                  <c:v>480.06760000000003</c:v>
                </c:pt>
                <c:pt idx="84">
                  <c:v>535.77869999999996</c:v>
                </c:pt>
                <c:pt idx="85">
                  <c:v>559.94539999999995</c:v>
                </c:pt>
                <c:pt idx="86">
                  <c:v>598.91200000000003</c:v>
                </c:pt>
                <c:pt idx="87">
                  <c:v>558.6232</c:v>
                </c:pt>
                <c:pt idx="88">
                  <c:v>575.44539999999995</c:v>
                </c:pt>
                <c:pt idx="89">
                  <c:v>606.48990000000003</c:v>
                </c:pt>
                <c:pt idx="90">
                  <c:v>695.51210000000003</c:v>
                </c:pt>
                <c:pt idx="91">
                  <c:v>646.78989999999999</c:v>
                </c:pt>
                <c:pt idx="92">
                  <c:v>737.16759999999999</c:v>
                </c:pt>
                <c:pt idx="93">
                  <c:v>764.02319999999997</c:v>
                </c:pt>
                <c:pt idx="94">
                  <c:v>779.95650000000001</c:v>
                </c:pt>
                <c:pt idx="95">
                  <c:v>784.32320000000004</c:v>
                </c:pt>
                <c:pt idx="96">
                  <c:v>770.6454</c:v>
                </c:pt>
                <c:pt idx="97">
                  <c:v>869.58979999999997</c:v>
                </c:pt>
                <c:pt idx="98">
                  <c:v>816.23429999999996</c:v>
                </c:pt>
                <c:pt idx="99">
                  <c:v>872.61210000000005</c:v>
                </c:pt>
                <c:pt idx="100">
                  <c:v>869.04539999999997</c:v>
                </c:pt>
                <c:pt idx="101">
                  <c:v>809.76760000000002</c:v>
                </c:pt>
                <c:pt idx="102">
                  <c:v>856.24540000000002</c:v>
                </c:pt>
                <c:pt idx="103">
                  <c:v>763.98990000000003</c:v>
                </c:pt>
                <c:pt idx="104">
                  <c:v>748.18979999999999</c:v>
                </c:pt>
                <c:pt idx="105">
                  <c:v>729.86760000000004</c:v>
                </c:pt>
                <c:pt idx="106">
                  <c:v>657.40089999999998</c:v>
                </c:pt>
                <c:pt idx="107">
                  <c:v>658.03430000000003</c:v>
                </c:pt>
                <c:pt idx="108">
                  <c:v>610.61210000000005</c:v>
                </c:pt>
                <c:pt idx="109">
                  <c:v>545.72310000000004</c:v>
                </c:pt>
                <c:pt idx="110">
                  <c:v>575.6232</c:v>
                </c:pt>
                <c:pt idx="111">
                  <c:v>530.66759999999999</c:v>
                </c:pt>
                <c:pt idx="112">
                  <c:v>450.55650000000003</c:v>
                </c:pt>
                <c:pt idx="113">
                  <c:v>473.08980000000003</c:v>
                </c:pt>
                <c:pt idx="114">
                  <c:v>414.55650000000003</c:v>
                </c:pt>
                <c:pt idx="115">
                  <c:v>408.75650000000002</c:v>
                </c:pt>
                <c:pt idx="116">
                  <c:v>434.90089999999998</c:v>
                </c:pt>
                <c:pt idx="117">
                  <c:v>396.9898</c:v>
                </c:pt>
                <c:pt idx="118">
                  <c:v>388.70100000000002</c:v>
                </c:pt>
                <c:pt idx="119">
                  <c:v>401.67869999999999</c:v>
                </c:pt>
                <c:pt idx="120">
                  <c:v>433.27870000000001</c:v>
                </c:pt>
                <c:pt idx="121">
                  <c:v>394.82319999999999</c:v>
                </c:pt>
                <c:pt idx="122">
                  <c:v>385.57870000000003</c:v>
                </c:pt>
                <c:pt idx="123">
                  <c:v>379.52319999999997</c:v>
                </c:pt>
                <c:pt idx="124">
                  <c:v>334.40089999999998</c:v>
                </c:pt>
                <c:pt idx="125">
                  <c:v>343.58980000000003</c:v>
                </c:pt>
                <c:pt idx="126">
                  <c:v>331.6454</c:v>
                </c:pt>
                <c:pt idx="127">
                  <c:v>357.93430000000001</c:v>
                </c:pt>
                <c:pt idx="128">
                  <c:v>359.57870000000003</c:v>
                </c:pt>
                <c:pt idx="129">
                  <c:v>369.40089999999998</c:v>
                </c:pt>
                <c:pt idx="130">
                  <c:v>282.68979999999999</c:v>
                </c:pt>
                <c:pt idx="131">
                  <c:v>318.57870000000003</c:v>
                </c:pt>
                <c:pt idx="132">
                  <c:v>316.05650000000003</c:v>
                </c:pt>
                <c:pt idx="133">
                  <c:v>303.01209999999998</c:v>
                </c:pt>
                <c:pt idx="134">
                  <c:v>287.92320000000001</c:v>
                </c:pt>
                <c:pt idx="135">
                  <c:v>223.21209999999999</c:v>
                </c:pt>
                <c:pt idx="136">
                  <c:v>316.6232</c:v>
                </c:pt>
                <c:pt idx="137">
                  <c:v>158.93430000000001</c:v>
                </c:pt>
                <c:pt idx="138">
                  <c:v>277.65649999999999</c:v>
                </c:pt>
                <c:pt idx="139">
                  <c:v>274.91199999999998</c:v>
                </c:pt>
                <c:pt idx="140">
                  <c:v>227.68979999999999</c:v>
                </c:pt>
                <c:pt idx="141">
                  <c:v>283.44540000000001</c:v>
                </c:pt>
                <c:pt idx="142">
                  <c:v>265.37869999999998</c:v>
                </c:pt>
                <c:pt idx="143">
                  <c:v>222.5232</c:v>
                </c:pt>
                <c:pt idx="144">
                  <c:v>257.23430000000002</c:v>
                </c:pt>
                <c:pt idx="145">
                  <c:v>210.43430000000001</c:v>
                </c:pt>
                <c:pt idx="146">
                  <c:v>195.5565</c:v>
                </c:pt>
                <c:pt idx="147">
                  <c:v>151.36760000000001</c:v>
                </c:pt>
                <c:pt idx="148">
                  <c:v>186.6121</c:v>
                </c:pt>
                <c:pt idx="149">
                  <c:v>178.9898</c:v>
                </c:pt>
                <c:pt idx="150">
                  <c:v>206.5232</c:v>
                </c:pt>
                <c:pt idx="151">
                  <c:v>172.21209999999999</c:v>
                </c:pt>
                <c:pt idx="152">
                  <c:v>190.0343</c:v>
                </c:pt>
                <c:pt idx="153">
                  <c:v>223.6454</c:v>
                </c:pt>
                <c:pt idx="154">
                  <c:v>199.88980000000001</c:v>
                </c:pt>
                <c:pt idx="155">
                  <c:v>203.42320000000001</c:v>
                </c:pt>
                <c:pt idx="156">
                  <c:v>188.28980000000001</c:v>
                </c:pt>
                <c:pt idx="157">
                  <c:v>160.38980000000001</c:v>
                </c:pt>
                <c:pt idx="158">
                  <c:v>178.31209999999999</c:v>
                </c:pt>
                <c:pt idx="159">
                  <c:v>143.68979999999999</c:v>
                </c:pt>
                <c:pt idx="160">
                  <c:v>154.23429999999999</c:v>
                </c:pt>
                <c:pt idx="161">
                  <c:v>162.37870000000001</c:v>
                </c:pt>
                <c:pt idx="162">
                  <c:v>128.24539999999999</c:v>
                </c:pt>
                <c:pt idx="163">
                  <c:v>145.34540000000001</c:v>
                </c:pt>
                <c:pt idx="164">
                  <c:v>129.32320000000001</c:v>
                </c:pt>
                <c:pt idx="165">
                  <c:v>138.6343</c:v>
                </c:pt>
                <c:pt idx="166">
                  <c:v>148.74539999999999</c:v>
                </c:pt>
              </c:numCache>
            </c:numRef>
          </c:yVal>
          <c:smooth val="1"/>
          <c:extLst>
            <c:ext xmlns:c16="http://schemas.microsoft.com/office/drawing/2014/chart" uri="{C3380CC4-5D6E-409C-BE32-E72D297353CC}">
              <c16:uniqueId val="{00000006-AA5D-4E82-8720-8363CE4A5B10}"/>
            </c:ext>
          </c:extLst>
        </c:ser>
        <c:ser>
          <c:idx val="7"/>
          <c:order val="7"/>
          <c:tx>
            <c:v>8</c:v>
          </c:tx>
          <c:spPr>
            <a:ln w="19050" cap="rnd">
              <a:solidFill>
                <a:schemeClr val="accent2">
                  <a:lumMod val="60000"/>
                </a:schemeClr>
              </a:solidFill>
              <a:round/>
            </a:ln>
            <a:effectLst/>
          </c:spPr>
          <c:marker>
            <c:symbol val="none"/>
          </c:marker>
          <c:xVal>
            <c:numRef>
              <c:f>'FeS2'!$O$3:$O$169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'FeS2'!$P$3:$P$169</c:f>
              <c:numCache>
                <c:formatCode>0.00E+00</c:formatCode>
                <c:ptCount val="167"/>
                <c:pt idx="0">
                  <c:v>-11.69351</c:v>
                </c:pt>
                <c:pt idx="1">
                  <c:v>21.295390000000001</c:v>
                </c:pt>
                <c:pt idx="2">
                  <c:v>-25.404610000000002</c:v>
                </c:pt>
                <c:pt idx="3">
                  <c:v>27.984279999999998</c:v>
                </c:pt>
                <c:pt idx="4">
                  <c:v>-9.6157190000000003</c:v>
                </c:pt>
                <c:pt idx="5">
                  <c:v>10.339840000000001</c:v>
                </c:pt>
                <c:pt idx="6">
                  <c:v>0.38427349999999999</c:v>
                </c:pt>
                <c:pt idx="7">
                  <c:v>0.2287254</c:v>
                </c:pt>
                <c:pt idx="8">
                  <c:v>14.795389999999999</c:v>
                </c:pt>
                <c:pt idx="9">
                  <c:v>-23.104610000000001</c:v>
                </c:pt>
                <c:pt idx="10">
                  <c:v>6.3842739999999996</c:v>
                </c:pt>
                <c:pt idx="11">
                  <c:v>-8.8490520000000004</c:v>
                </c:pt>
                <c:pt idx="12">
                  <c:v>-4.415718</c:v>
                </c:pt>
                <c:pt idx="13">
                  <c:v>18.962060000000001</c:v>
                </c:pt>
                <c:pt idx="14">
                  <c:v>-22.037949999999999</c:v>
                </c:pt>
                <c:pt idx="15">
                  <c:v>26.128720000000001</c:v>
                </c:pt>
                <c:pt idx="16">
                  <c:v>16.36206</c:v>
                </c:pt>
                <c:pt idx="17">
                  <c:v>4.0509449999999996</c:v>
                </c:pt>
                <c:pt idx="18">
                  <c:v>-96.993499999999997</c:v>
                </c:pt>
                <c:pt idx="19">
                  <c:v>7.6731720000000001</c:v>
                </c:pt>
                <c:pt idx="20">
                  <c:v>21.784279999999999</c:v>
                </c:pt>
                <c:pt idx="21">
                  <c:v>6.5065080000000002</c:v>
                </c:pt>
                <c:pt idx="22">
                  <c:v>39.284289999999999</c:v>
                </c:pt>
                <c:pt idx="23">
                  <c:v>30.88428</c:v>
                </c:pt>
                <c:pt idx="24">
                  <c:v>18.850950000000001</c:v>
                </c:pt>
                <c:pt idx="25">
                  <c:v>27.339839999999999</c:v>
                </c:pt>
                <c:pt idx="26">
                  <c:v>40.495399999999997</c:v>
                </c:pt>
                <c:pt idx="27">
                  <c:v>44.173169999999999</c:v>
                </c:pt>
                <c:pt idx="28">
                  <c:v>41.195390000000003</c:v>
                </c:pt>
                <c:pt idx="29">
                  <c:v>56.584290000000003</c:v>
                </c:pt>
                <c:pt idx="30">
                  <c:v>78.784279999999995</c:v>
                </c:pt>
                <c:pt idx="31">
                  <c:v>56.106499999999997</c:v>
                </c:pt>
                <c:pt idx="32">
                  <c:v>25.63983</c:v>
                </c:pt>
                <c:pt idx="33">
                  <c:v>48.495399999999997</c:v>
                </c:pt>
                <c:pt idx="34">
                  <c:v>55.217610000000001</c:v>
                </c:pt>
                <c:pt idx="35">
                  <c:v>52.195390000000003</c:v>
                </c:pt>
                <c:pt idx="36">
                  <c:v>35.63984</c:v>
                </c:pt>
                <c:pt idx="37">
                  <c:v>65.373170000000002</c:v>
                </c:pt>
                <c:pt idx="38">
                  <c:v>49.906509999999997</c:v>
                </c:pt>
                <c:pt idx="39">
                  <c:v>82.928730000000002</c:v>
                </c:pt>
                <c:pt idx="40">
                  <c:v>119.70650000000001</c:v>
                </c:pt>
                <c:pt idx="41">
                  <c:v>131.66210000000001</c:v>
                </c:pt>
                <c:pt idx="42">
                  <c:v>136.48429999999999</c:v>
                </c:pt>
                <c:pt idx="43">
                  <c:v>81.706509999999994</c:v>
                </c:pt>
                <c:pt idx="44">
                  <c:v>191.7621</c:v>
                </c:pt>
                <c:pt idx="45">
                  <c:v>174.57320000000001</c:v>
                </c:pt>
                <c:pt idx="46">
                  <c:v>186.15100000000001</c:v>
                </c:pt>
                <c:pt idx="47">
                  <c:v>195.51759999999999</c:v>
                </c:pt>
                <c:pt idx="48">
                  <c:v>206.10650000000001</c:v>
                </c:pt>
                <c:pt idx="49">
                  <c:v>296.33980000000003</c:v>
                </c:pt>
                <c:pt idx="50">
                  <c:v>248.42869999999999</c:v>
                </c:pt>
                <c:pt idx="51">
                  <c:v>270.00650000000002</c:v>
                </c:pt>
                <c:pt idx="52">
                  <c:v>270.45100000000002</c:v>
                </c:pt>
                <c:pt idx="53">
                  <c:v>286.81760000000003</c:v>
                </c:pt>
                <c:pt idx="54">
                  <c:v>297.3843</c:v>
                </c:pt>
                <c:pt idx="55">
                  <c:v>359.8732</c:v>
                </c:pt>
                <c:pt idx="56">
                  <c:v>367.7509</c:v>
                </c:pt>
                <c:pt idx="57">
                  <c:v>336.27319999999997</c:v>
                </c:pt>
                <c:pt idx="58">
                  <c:v>366.48430000000002</c:v>
                </c:pt>
                <c:pt idx="59">
                  <c:v>340.7509</c:v>
                </c:pt>
                <c:pt idx="60">
                  <c:v>357.10649999999998</c:v>
                </c:pt>
                <c:pt idx="61">
                  <c:v>335.7176</c:v>
                </c:pt>
                <c:pt idx="62">
                  <c:v>366.12869999999998</c:v>
                </c:pt>
                <c:pt idx="63">
                  <c:v>398.3843</c:v>
                </c:pt>
                <c:pt idx="64">
                  <c:v>450.60649999999998</c:v>
                </c:pt>
                <c:pt idx="65">
                  <c:v>375.07319999999999</c:v>
                </c:pt>
                <c:pt idx="66">
                  <c:v>410.56209999999999</c:v>
                </c:pt>
                <c:pt idx="67">
                  <c:v>411.2398</c:v>
                </c:pt>
                <c:pt idx="68">
                  <c:v>436.90649999999999</c:v>
                </c:pt>
                <c:pt idx="69">
                  <c:v>431.2509</c:v>
                </c:pt>
                <c:pt idx="70">
                  <c:v>483.63979999999998</c:v>
                </c:pt>
                <c:pt idx="71">
                  <c:v>449.27319999999997</c:v>
                </c:pt>
                <c:pt idx="72">
                  <c:v>491.93979999999999</c:v>
                </c:pt>
                <c:pt idx="73">
                  <c:v>459.09539999999998</c:v>
                </c:pt>
                <c:pt idx="74">
                  <c:v>440.8954</c:v>
                </c:pt>
                <c:pt idx="75">
                  <c:v>492.17320000000001</c:v>
                </c:pt>
                <c:pt idx="76">
                  <c:v>503.56209999999999</c:v>
                </c:pt>
                <c:pt idx="77">
                  <c:v>498.47320000000002</c:v>
                </c:pt>
                <c:pt idx="78">
                  <c:v>506.28429999999997</c:v>
                </c:pt>
                <c:pt idx="79">
                  <c:v>476.98430000000002</c:v>
                </c:pt>
                <c:pt idx="80">
                  <c:v>437.7287</c:v>
                </c:pt>
                <c:pt idx="81">
                  <c:v>488.78429999999997</c:v>
                </c:pt>
                <c:pt idx="82">
                  <c:v>519.11760000000004</c:v>
                </c:pt>
                <c:pt idx="83">
                  <c:v>401.81760000000003</c:v>
                </c:pt>
                <c:pt idx="84">
                  <c:v>482.52870000000001</c:v>
                </c:pt>
                <c:pt idx="85">
                  <c:v>545.69539999999995</c:v>
                </c:pt>
                <c:pt idx="86">
                  <c:v>481.66199999999998</c:v>
                </c:pt>
                <c:pt idx="87">
                  <c:v>527.3732</c:v>
                </c:pt>
                <c:pt idx="88">
                  <c:v>534.19539999999995</c:v>
                </c:pt>
                <c:pt idx="89">
                  <c:v>538.23990000000003</c:v>
                </c:pt>
                <c:pt idx="90">
                  <c:v>565.26210000000003</c:v>
                </c:pt>
                <c:pt idx="91">
                  <c:v>625.53989999999999</c:v>
                </c:pt>
                <c:pt idx="92">
                  <c:v>638.91759999999999</c:v>
                </c:pt>
                <c:pt idx="93">
                  <c:v>739.77319999999997</c:v>
                </c:pt>
                <c:pt idx="94">
                  <c:v>722.70650000000001</c:v>
                </c:pt>
                <c:pt idx="95">
                  <c:v>756.07320000000004</c:v>
                </c:pt>
                <c:pt idx="96">
                  <c:v>749.3954</c:v>
                </c:pt>
                <c:pt idx="97">
                  <c:v>726.33979999999997</c:v>
                </c:pt>
                <c:pt idx="98">
                  <c:v>791.98429999999996</c:v>
                </c:pt>
                <c:pt idx="99">
                  <c:v>772.36210000000005</c:v>
                </c:pt>
                <c:pt idx="100">
                  <c:v>805.79539999999997</c:v>
                </c:pt>
                <c:pt idx="101">
                  <c:v>749.51760000000002</c:v>
                </c:pt>
                <c:pt idx="102">
                  <c:v>797.99540000000002</c:v>
                </c:pt>
                <c:pt idx="103">
                  <c:v>749.73990000000003</c:v>
                </c:pt>
                <c:pt idx="104">
                  <c:v>696.93979999999999</c:v>
                </c:pt>
                <c:pt idx="105">
                  <c:v>640.61760000000004</c:v>
                </c:pt>
                <c:pt idx="106">
                  <c:v>654.15089999999998</c:v>
                </c:pt>
                <c:pt idx="107">
                  <c:v>639.78430000000003</c:v>
                </c:pt>
                <c:pt idx="108">
                  <c:v>563.36210000000005</c:v>
                </c:pt>
                <c:pt idx="109">
                  <c:v>531.47310000000004</c:v>
                </c:pt>
                <c:pt idx="110">
                  <c:v>552.3732</c:v>
                </c:pt>
                <c:pt idx="111">
                  <c:v>473.41759999999999</c:v>
                </c:pt>
                <c:pt idx="112">
                  <c:v>496.30650000000003</c:v>
                </c:pt>
                <c:pt idx="113">
                  <c:v>493.83980000000003</c:v>
                </c:pt>
                <c:pt idx="114">
                  <c:v>416.30650000000003</c:v>
                </c:pt>
                <c:pt idx="115">
                  <c:v>420.50650000000002</c:v>
                </c:pt>
                <c:pt idx="116">
                  <c:v>416.65089999999998</c:v>
                </c:pt>
                <c:pt idx="117">
                  <c:v>379.7398</c:v>
                </c:pt>
                <c:pt idx="118">
                  <c:v>366.45100000000002</c:v>
                </c:pt>
                <c:pt idx="119">
                  <c:v>394.42869999999999</c:v>
                </c:pt>
                <c:pt idx="120">
                  <c:v>333.02870000000001</c:v>
                </c:pt>
                <c:pt idx="121">
                  <c:v>341.57319999999999</c:v>
                </c:pt>
                <c:pt idx="122">
                  <c:v>319.32870000000003</c:v>
                </c:pt>
                <c:pt idx="123">
                  <c:v>335.27319999999997</c:v>
                </c:pt>
                <c:pt idx="124">
                  <c:v>323.15089999999998</c:v>
                </c:pt>
                <c:pt idx="125">
                  <c:v>274.33980000000003</c:v>
                </c:pt>
                <c:pt idx="126">
                  <c:v>303.3954</c:v>
                </c:pt>
                <c:pt idx="127">
                  <c:v>319.68430000000001</c:v>
                </c:pt>
                <c:pt idx="128">
                  <c:v>306.32870000000003</c:v>
                </c:pt>
                <c:pt idx="129">
                  <c:v>294.15089999999998</c:v>
                </c:pt>
                <c:pt idx="130">
                  <c:v>284.43979999999999</c:v>
                </c:pt>
                <c:pt idx="131">
                  <c:v>326.32870000000003</c:v>
                </c:pt>
                <c:pt idx="132">
                  <c:v>336.80650000000003</c:v>
                </c:pt>
                <c:pt idx="133">
                  <c:v>358.76209999999998</c:v>
                </c:pt>
                <c:pt idx="134">
                  <c:v>298.67320000000001</c:v>
                </c:pt>
                <c:pt idx="135">
                  <c:v>263.96199999999999</c:v>
                </c:pt>
                <c:pt idx="136">
                  <c:v>286.3732</c:v>
                </c:pt>
                <c:pt idx="137">
                  <c:v>134.68430000000001</c:v>
                </c:pt>
                <c:pt idx="138">
                  <c:v>232.40649999999999</c:v>
                </c:pt>
                <c:pt idx="139">
                  <c:v>221.66200000000001</c:v>
                </c:pt>
                <c:pt idx="140">
                  <c:v>231.43979999999999</c:v>
                </c:pt>
                <c:pt idx="141">
                  <c:v>251.19540000000001</c:v>
                </c:pt>
                <c:pt idx="142">
                  <c:v>237.12870000000001</c:v>
                </c:pt>
                <c:pt idx="143">
                  <c:v>240.2732</c:v>
                </c:pt>
                <c:pt idx="144">
                  <c:v>204.98429999999999</c:v>
                </c:pt>
                <c:pt idx="145">
                  <c:v>224.18430000000001</c:v>
                </c:pt>
                <c:pt idx="146">
                  <c:v>189.3065</c:v>
                </c:pt>
                <c:pt idx="147">
                  <c:v>227.11760000000001</c:v>
                </c:pt>
                <c:pt idx="148">
                  <c:v>233.3621</c:v>
                </c:pt>
                <c:pt idx="149">
                  <c:v>183.7398</c:v>
                </c:pt>
                <c:pt idx="150">
                  <c:v>199.2732</c:v>
                </c:pt>
                <c:pt idx="151">
                  <c:v>171.96209999999999</c:v>
                </c:pt>
                <c:pt idx="152">
                  <c:v>187.7843</c:v>
                </c:pt>
                <c:pt idx="153">
                  <c:v>188.3954</c:v>
                </c:pt>
                <c:pt idx="154">
                  <c:v>133.63980000000001</c:v>
                </c:pt>
                <c:pt idx="155">
                  <c:v>187.17320000000001</c:v>
                </c:pt>
                <c:pt idx="156">
                  <c:v>161.03980000000001</c:v>
                </c:pt>
                <c:pt idx="157">
                  <c:v>171.13980000000001</c:v>
                </c:pt>
                <c:pt idx="158">
                  <c:v>167.06209999999999</c:v>
                </c:pt>
                <c:pt idx="159">
                  <c:v>123.43980000000001</c:v>
                </c:pt>
                <c:pt idx="160">
                  <c:v>136.98429999999999</c:v>
                </c:pt>
                <c:pt idx="161">
                  <c:v>112.12869999999999</c:v>
                </c:pt>
                <c:pt idx="162">
                  <c:v>132.99539999999999</c:v>
                </c:pt>
                <c:pt idx="163">
                  <c:v>124.0954</c:v>
                </c:pt>
                <c:pt idx="164">
                  <c:v>119.0732</c:v>
                </c:pt>
                <c:pt idx="165">
                  <c:v>109.3843</c:v>
                </c:pt>
                <c:pt idx="166">
                  <c:v>124.4954</c:v>
                </c:pt>
              </c:numCache>
            </c:numRef>
          </c:yVal>
          <c:smooth val="1"/>
          <c:extLst>
            <c:ext xmlns:c16="http://schemas.microsoft.com/office/drawing/2014/chart" uri="{C3380CC4-5D6E-409C-BE32-E72D297353CC}">
              <c16:uniqueId val="{00000007-AA5D-4E82-8720-8363CE4A5B10}"/>
            </c:ext>
          </c:extLst>
        </c:ser>
        <c:ser>
          <c:idx val="8"/>
          <c:order val="8"/>
          <c:tx>
            <c:v>9</c:v>
          </c:tx>
          <c:spPr>
            <a:ln w="19050" cap="rnd">
              <a:solidFill>
                <a:schemeClr val="accent3">
                  <a:lumMod val="60000"/>
                </a:schemeClr>
              </a:solidFill>
              <a:round/>
            </a:ln>
            <a:effectLst/>
          </c:spPr>
          <c:marker>
            <c:symbol val="none"/>
          </c:marker>
          <c:xVal>
            <c:numRef>
              <c:f>'FeS2'!$Q$3:$Q$169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'FeS2'!$R$3:$R$169</c:f>
              <c:numCache>
                <c:formatCode>0.00E+00</c:formatCode>
                <c:ptCount val="167"/>
                <c:pt idx="0">
                  <c:v>-10.610200000000001</c:v>
                </c:pt>
                <c:pt idx="1">
                  <c:v>-10.6213</c:v>
                </c:pt>
                <c:pt idx="2">
                  <c:v>-10.321300000000001</c:v>
                </c:pt>
                <c:pt idx="3">
                  <c:v>2.067593</c:v>
                </c:pt>
                <c:pt idx="4">
                  <c:v>-4.5324059999999999</c:v>
                </c:pt>
                <c:pt idx="5">
                  <c:v>-0.57685090000000006</c:v>
                </c:pt>
                <c:pt idx="6">
                  <c:v>5.467587</c:v>
                </c:pt>
                <c:pt idx="7">
                  <c:v>-2.6879620000000002</c:v>
                </c:pt>
                <c:pt idx="8">
                  <c:v>-7.1212920000000004</c:v>
                </c:pt>
                <c:pt idx="9">
                  <c:v>12.9787</c:v>
                </c:pt>
                <c:pt idx="10">
                  <c:v>-10.53241</c:v>
                </c:pt>
                <c:pt idx="11">
                  <c:v>-9.7657389999999999</c:v>
                </c:pt>
                <c:pt idx="12">
                  <c:v>-27.332409999999999</c:v>
                </c:pt>
                <c:pt idx="13">
                  <c:v>-5.9546279999999996</c:v>
                </c:pt>
                <c:pt idx="14">
                  <c:v>-4.9546359999999998</c:v>
                </c:pt>
                <c:pt idx="15">
                  <c:v>17.212039999999998</c:v>
                </c:pt>
                <c:pt idx="16">
                  <c:v>9.4453700000000005</c:v>
                </c:pt>
                <c:pt idx="17">
                  <c:v>-13.865740000000001</c:v>
                </c:pt>
                <c:pt idx="18">
                  <c:v>-105.9102</c:v>
                </c:pt>
                <c:pt idx="19">
                  <c:v>8.7564849999999996</c:v>
                </c:pt>
                <c:pt idx="20">
                  <c:v>-27.13241</c:v>
                </c:pt>
                <c:pt idx="21">
                  <c:v>9.5898210000000006</c:v>
                </c:pt>
                <c:pt idx="22">
                  <c:v>34.367600000000003</c:v>
                </c:pt>
                <c:pt idx="23">
                  <c:v>5.9675979999999997</c:v>
                </c:pt>
                <c:pt idx="24">
                  <c:v>25.934259999999998</c:v>
                </c:pt>
                <c:pt idx="25">
                  <c:v>48.42315</c:v>
                </c:pt>
                <c:pt idx="26">
                  <c:v>52.578710000000001</c:v>
                </c:pt>
                <c:pt idx="27">
                  <c:v>23.25648</c:v>
                </c:pt>
                <c:pt idx="28">
                  <c:v>31.27871</c:v>
                </c:pt>
                <c:pt idx="29">
                  <c:v>4.6675990000000001</c:v>
                </c:pt>
                <c:pt idx="30">
                  <c:v>44.86759</c:v>
                </c:pt>
                <c:pt idx="31">
                  <c:v>41.189819999999997</c:v>
                </c:pt>
                <c:pt idx="32">
                  <c:v>48.723140000000001</c:v>
                </c:pt>
                <c:pt idx="33">
                  <c:v>32.578710000000001</c:v>
                </c:pt>
                <c:pt idx="34">
                  <c:v>28.300930000000001</c:v>
                </c:pt>
                <c:pt idx="35">
                  <c:v>67.278700000000001</c:v>
                </c:pt>
                <c:pt idx="36">
                  <c:v>57.723149999999997</c:v>
                </c:pt>
                <c:pt idx="37">
                  <c:v>60.456490000000002</c:v>
                </c:pt>
                <c:pt idx="38">
                  <c:v>76.989819999999995</c:v>
                </c:pt>
                <c:pt idx="39">
                  <c:v>87.012039999999999</c:v>
                </c:pt>
                <c:pt idx="40">
                  <c:v>111.7898</c:v>
                </c:pt>
                <c:pt idx="41">
                  <c:v>113.7454</c:v>
                </c:pt>
                <c:pt idx="42">
                  <c:v>139.5676</c:v>
                </c:pt>
                <c:pt idx="43">
                  <c:v>146.78980000000001</c:v>
                </c:pt>
                <c:pt idx="44">
                  <c:v>175.84540000000001</c:v>
                </c:pt>
                <c:pt idx="45">
                  <c:v>180.65649999999999</c:v>
                </c:pt>
                <c:pt idx="46">
                  <c:v>165.23429999999999</c:v>
                </c:pt>
                <c:pt idx="47">
                  <c:v>224.6009</c:v>
                </c:pt>
                <c:pt idx="48">
                  <c:v>231.18979999999999</c:v>
                </c:pt>
                <c:pt idx="49">
                  <c:v>300.42320000000001</c:v>
                </c:pt>
                <c:pt idx="50">
                  <c:v>284.512</c:v>
                </c:pt>
                <c:pt idx="51">
                  <c:v>311.08980000000003</c:v>
                </c:pt>
                <c:pt idx="52">
                  <c:v>337.53429999999997</c:v>
                </c:pt>
                <c:pt idx="53">
                  <c:v>304.90089999999998</c:v>
                </c:pt>
                <c:pt idx="54">
                  <c:v>325.4676</c:v>
                </c:pt>
                <c:pt idx="55">
                  <c:v>381.95650000000001</c:v>
                </c:pt>
                <c:pt idx="56">
                  <c:v>380.83429999999998</c:v>
                </c:pt>
                <c:pt idx="57">
                  <c:v>352.35649999999998</c:v>
                </c:pt>
                <c:pt idx="58">
                  <c:v>378.56760000000003</c:v>
                </c:pt>
                <c:pt idx="59">
                  <c:v>396.83429999999998</c:v>
                </c:pt>
                <c:pt idx="60">
                  <c:v>375.18979999999999</c:v>
                </c:pt>
                <c:pt idx="61">
                  <c:v>420.80090000000001</c:v>
                </c:pt>
                <c:pt idx="62">
                  <c:v>445.21199999999999</c:v>
                </c:pt>
                <c:pt idx="63">
                  <c:v>365.4676</c:v>
                </c:pt>
                <c:pt idx="64">
                  <c:v>418.68979999999999</c:v>
                </c:pt>
                <c:pt idx="65">
                  <c:v>355.15649999999999</c:v>
                </c:pt>
                <c:pt idx="66">
                  <c:v>412.6454</c:v>
                </c:pt>
                <c:pt idx="67">
                  <c:v>428.32319999999999</c:v>
                </c:pt>
                <c:pt idx="68">
                  <c:v>461.9898</c:v>
                </c:pt>
                <c:pt idx="69">
                  <c:v>490.33429999999998</c:v>
                </c:pt>
                <c:pt idx="70">
                  <c:v>514.72310000000004</c:v>
                </c:pt>
                <c:pt idx="71">
                  <c:v>463.35649999999998</c:v>
                </c:pt>
                <c:pt idx="72">
                  <c:v>427.02319999999997</c:v>
                </c:pt>
                <c:pt idx="73">
                  <c:v>476.17869999999999</c:v>
                </c:pt>
                <c:pt idx="74">
                  <c:v>448.9787</c:v>
                </c:pt>
                <c:pt idx="75">
                  <c:v>493.25650000000002</c:v>
                </c:pt>
                <c:pt idx="76">
                  <c:v>519.6454</c:v>
                </c:pt>
                <c:pt idx="77">
                  <c:v>509.55650000000003</c:v>
                </c:pt>
                <c:pt idx="78">
                  <c:v>473.36759999999998</c:v>
                </c:pt>
                <c:pt idx="79">
                  <c:v>470.06760000000003</c:v>
                </c:pt>
                <c:pt idx="80">
                  <c:v>502.81200000000001</c:v>
                </c:pt>
                <c:pt idx="81">
                  <c:v>509.86759999999998</c:v>
                </c:pt>
                <c:pt idx="82">
                  <c:v>474.20089999999999</c:v>
                </c:pt>
                <c:pt idx="83">
                  <c:v>430.90089999999998</c:v>
                </c:pt>
                <c:pt idx="84">
                  <c:v>534.61210000000005</c:v>
                </c:pt>
                <c:pt idx="85">
                  <c:v>517.77869999999996</c:v>
                </c:pt>
                <c:pt idx="86">
                  <c:v>535.74540000000002</c:v>
                </c:pt>
                <c:pt idx="87">
                  <c:v>581.45650000000001</c:v>
                </c:pt>
                <c:pt idx="88">
                  <c:v>572.27869999999996</c:v>
                </c:pt>
                <c:pt idx="89">
                  <c:v>584.32309999999995</c:v>
                </c:pt>
                <c:pt idx="90">
                  <c:v>616.34540000000004</c:v>
                </c:pt>
                <c:pt idx="91">
                  <c:v>690.6232</c:v>
                </c:pt>
                <c:pt idx="92">
                  <c:v>689.0009</c:v>
                </c:pt>
                <c:pt idx="93">
                  <c:v>730.85649999999998</c:v>
                </c:pt>
                <c:pt idx="94">
                  <c:v>760.78980000000001</c:v>
                </c:pt>
                <c:pt idx="95">
                  <c:v>722.15650000000005</c:v>
                </c:pt>
                <c:pt idx="96">
                  <c:v>759.4787</c:v>
                </c:pt>
                <c:pt idx="97">
                  <c:v>829.42319999999995</c:v>
                </c:pt>
                <c:pt idx="98">
                  <c:v>819.06759999999997</c:v>
                </c:pt>
                <c:pt idx="99">
                  <c:v>877.44539999999995</c:v>
                </c:pt>
                <c:pt idx="100">
                  <c:v>778.87869999999998</c:v>
                </c:pt>
                <c:pt idx="101">
                  <c:v>788.601</c:v>
                </c:pt>
                <c:pt idx="102">
                  <c:v>732.07870000000003</c:v>
                </c:pt>
                <c:pt idx="103">
                  <c:v>715.82320000000004</c:v>
                </c:pt>
                <c:pt idx="104">
                  <c:v>732.0231</c:v>
                </c:pt>
                <c:pt idx="105">
                  <c:v>650.70090000000005</c:v>
                </c:pt>
                <c:pt idx="106">
                  <c:v>668.23429999999996</c:v>
                </c:pt>
                <c:pt idx="107">
                  <c:v>624.86760000000004</c:v>
                </c:pt>
                <c:pt idx="108">
                  <c:v>584.44539999999995</c:v>
                </c:pt>
                <c:pt idx="109">
                  <c:v>604.55650000000003</c:v>
                </c:pt>
                <c:pt idx="110">
                  <c:v>629.45650000000001</c:v>
                </c:pt>
                <c:pt idx="111">
                  <c:v>456.5009</c:v>
                </c:pt>
                <c:pt idx="112">
                  <c:v>534.38980000000004</c:v>
                </c:pt>
                <c:pt idx="113">
                  <c:v>457.92320000000001</c:v>
                </c:pt>
                <c:pt idx="114">
                  <c:v>457.38979999999998</c:v>
                </c:pt>
                <c:pt idx="115">
                  <c:v>429.58980000000003</c:v>
                </c:pt>
                <c:pt idx="116">
                  <c:v>413.73430000000002</c:v>
                </c:pt>
                <c:pt idx="117">
                  <c:v>407.82319999999999</c:v>
                </c:pt>
                <c:pt idx="118">
                  <c:v>375.53429999999997</c:v>
                </c:pt>
                <c:pt idx="119">
                  <c:v>410.512</c:v>
                </c:pt>
                <c:pt idx="120">
                  <c:v>392.11200000000002</c:v>
                </c:pt>
                <c:pt idx="121">
                  <c:v>343.65649999999999</c:v>
                </c:pt>
                <c:pt idx="122">
                  <c:v>432.41199999999998</c:v>
                </c:pt>
                <c:pt idx="123">
                  <c:v>311.35649999999998</c:v>
                </c:pt>
                <c:pt idx="124">
                  <c:v>333.23430000000002</c:v>
                </c:pt>
                <c:pt idx="125">
                  <c:v>306.42320000000001</c:v>
                </c:pt>
                <c:pt idx="126">
                  <c:v>326.4787</c:v>
                </c:pt>
                <c:pt idx="127">
                  <c:v>354.76760000000002</c:v>
                </c:pt>
                <c:pt idx="128">
                  <c:v>311.41199999999998</c:v>
                </c:pt>
                <c:pt idx="129">
                  <c:v>336.23430000000002</c:v>
                </c:pt>
                <c:pt idx="130">
                  <c:v>316.5231</c:v>
                </c:pt>
                <c:pt idx="131">
                  <c:v>324.41199999999998</c:v>
                </c:pt>
                <c:pt idx="132">
                  <c:v>353.88979999999998</c:v>
                </c:pt>
                <c:pt idx="133">
                  <c:v>314.84539999999998</c:v>
                </c:pt>
                <c:pt idx="134">
                  <c:v>295.75650000000002</c:v>
                </c:pt>
                <c:pt idx="135">
                  <c:v>283.0453</c:v>
                </c:pt>
                <c:pt idx="136">
                  <c:v>293.45650000000001</c:v>
                </c:pt>
                <c:pt idx="137">
                  <c:v>118.7676</c:v>
                </c:pt>
                <c:pt idx="138">
                  <c:v>288.4898</c:v>
                </c:pt>
                <c:pt idx="139">
                  <c:v>263.74540000000002</c:v>
                </c:pt>
                <c:pt idx="140">
                  <c:v>216.5231</c:v>
                </c:pt>
                <c:pt idx="141">
                  <c:v>247.27869999999999</c:v>
                </c:pt>
                <c:pt idx="142">
                  <c:v>278.21199999999999</c:v>
                </c:pt>
                <c:pt idx="143">
                  <c:v>256.35649999999998</c:v>
                </c:pt>
                <c:pt idx="144">
                  <c:v>253.0676</c:v>
                </c:pt>
                <c:pt idx="145">
                  <c:v>177.26759999999999</c:v>
                </c:pt>
                <c:pt idx="146">
                  <c:v>210.38980000000001</c:v>
                </c:pt>
                <c:pt idx="147">
                  <c:v>182.20089999999999</c:v>
                </c:pt>
                <c:pt idx="148">
                  <c:v>210.44540000000001</c:v>
                </c:pt>
                <c:pt idx="149">
                  <c:v>182.82320000000001</c:v>
                </c:pt>
                <c:pt idx="150">
                  <c:v>151.35650000000001</c:v>
                </c:pt>
                <c:pt idx="151">
                  <c:v>192.0454</c:v>
                </c:pt>
                <c:pt idx="152">
                  <c:v>151.86760000000001</c:v>
                </c:pt>
                <c:pt idx="153">
                  <c:v>181.4787</c:v>
                </c:pt>
                <c:pt idx="154">
                  <c:v>138.72309999999999</c:v>
                </c:pt>
                <c:pt idx="155">
                  <c:v>150.25649999999999</c:v>
                </c:pt>
                <c:pt idx="156">
                  <c:v>155.1232</c:v>
                </c:pt>
                <c:pt idx="157">
                  <c:v>165.22309999999999</c:v>
                </c:pt>
                <c:pt idx="158">
                  <c:v>186.1454</c:v>
                </c:pt>
                <c:pt idx="159">
                  <c:v>140.5231</c:v>
                </c:pt>
                <c:pt idx="160">
                  <c:v>103.0676</c:v>
                </c:pt>
                <c:pt idx="161">
                  <c:v>127.212</c:v>
                </c:pt>
                <c:pt idx="162">
                  <c:v>150.0787</c:v>
                </c:pt>
                <c:pt idx="163">
                  <c:v>131.17869999999999</c:v>
                </c:pt>
                <c:pt idx="164">
                  <c:v>101.15649999999999</c:v>
                </c:pt>
                <c:pt idx="165">
                  <c:v>117.4676</c:v>
                </c:pt>
                <c:pt idx="166">
                  <c:v>104.5787</c:v>
                </c:pt>
              </c:numCache>
            </c:numRef>
          </c:yVal>
          <c:smooth val="1"/>
          <c:extLst>
            <c:ext xmlns:c16="http://schemas.microsoft.com/office/drawing/2014/chart" uri="{C3380CC4-5D6E-409C-BE32-E72D297353CC}">
              <c16:uniqueId val="{00000008-AA5D-4E82-8720-8363CE4A5B10}"/>
            </c:ext>
          </c:extLst>
        </c:ser>
        <c:ser>
          <c:idx val="9"/>
          <c:order val="9"/>
          <c:tx>
            <c:v>10</c:v>
          </c:tx>
          <c:spPr>
            <a:ln w="19050" cap="rnd">
              <a:solidFill>
                <a:schemeClr val="accent4">
                  <a:lumMod val="60000"/>
                </a:schemeClr>
              </a:solidFill>
              <a:round/>
            </a:ln>
            <a:effectLst/>
          </c:spPr>
          <c:marker>
            <c:symbol val="none"/>
          </c:marker>
          <c:xVal>
            <c:numRef>
              <c:f>'FeS2'!$S$3:$S$169</c:f>
              <c:numCache>
                <c:formatCode>0.00E+00</c:formatCode>
                <c:ptCount val="167"/>
                <c:pt idx="0">
                  <c:v>261.63119999999998</c:v>
                </c:pt>
                <c:pt idx="1">
                  <c:v>264.98489999999998</c:v>
                </c:pt>
                <c:pt idx="2">
                  <c:v>268.33850000000001</c:v>
                </c:pt>
                <c:pt idx="3">
                  <c:v>271.69220000000001</c:v>
                </c:pt>
                <c:pt idx="4">
                  <c:v>275.04579999999999</c:v>
                </c:pt>
                <c:pt idx="5">
                  <c:v>278.39949999999999</c:v>
                </c:pt>
                <c:pt idx="6">
                  <c:v>281.75310000000002</c:v>
                </c:pt>
                <c:pt idx="7">
                  <c:v>285.10680000000002</c:v>
                </c:pt>
                <c:pt idx="8">
                  <c:v>288.46039999999999</c:v>
                </c:pt>
                <c:pt idx="9">
                  <c:v>291.8141</c:v>
                </c:pt>
                <c:pt idx="10">
                  <c:v>295.16770000000002</c:v>
                </c:pt>
                <c:pt idx="11">
                  <c:v>298.52140000000003</c:v>
                </c:pt>
                <c:pt idx="12">
                  <c:v>301.875</c:v>
                </c:pt>
                <c:pt idx="13">
                  <c:v>305.2287</c:v>
                </c:pt>
                <c:pt idx="14">
                  <c:v>308.58229999999998</c:v>
                </c:pt>
                <c:pt idx="15">
                  <c:v>311.93599999999998</c:v>
                </c:pt>
                <c:pt idx="16">
                  <c:v>315.28960000000001</c:v>
                </c:pt>
                <c:pt idx="17">
                  <c:v>318.64330000000001</c:v>
                </c:pt>
                <c:pt idx="18">
                  <c:v>321.99689999999998</c:v>
                </c:pt>
                <c:pt idx="19">
                  <c:v>325.35059999999999</c:v>
                </c:pt>
                <c:pt idx="20">
                  <c:v>328.70420000000001</c:v>
                </c:pt>
                <c:pt idx="21">
                  <c:v>332.05790000000002</c:v>
                </c:pt>
                <c:pt idx="22">
                  <c:v>335.41149999999999</c:v>
                </c:pt>
                <c:pt idx="23">
                  <c:v>338.76519999999999</c:v>
                </c:pt>
                <c:pt idx="24">
                  <c:v>342.11880000000002</c:v>
                </c:pt>
                <c:pt idx="25">
                  <c:v>345.47250000000003</c:v>
                </c:pt>
                <c:pt idx="26">
                  <c:v>348.8261</c:v>
                </c:pt>
                <c:pt idx="27">
                  <c:v>352.1798</c:v>
                </c:pt>
                <c:pt idx="28">
                  <c:v>355.53339999999997</c:v>
                </c:pt>
                <c:pt idx="29">
                  <c:v>358.88709999999998</c:v>
                </c:pt>
                <c:pt idx="30">
                  <c:v>362.2407</c:v>
                </c:pt>
                <c:pt idx="31">
                  <c:v>365.59440000000001</c:v>
                </c:pt>
                <c:pt idx="32">
                  <c:v>368.94799999999998</c:v>
                </c:pt>
                <c:pt idx="33">
                  <c:v>372.30169999999998</c:v>
                </c:pt>
                <c:pt idx="34">
                  <c:v>375.65530000000001</c:v>
                </c:pt>
                <c:pt idx="35">
                  <c:v>379.00900000000001</c:v>
                </c:pt>
                <c:pt idx="36">
                  <c:v>382.36259999999999</c:v>
                </c:pt>
                <c:pt idx="37">
                  <c:v>385.71629999999999</c:v>
                </c:pt>
                <c:pt idx="38">
                  <c:v>389.06990000000002</c:v>
                </c:pt>
                <c:pt idx="39">
                  <c:v>392.42360000000002</c:v>
                </c:pt>
                <c:pt idx="40">
                  <c:v>395.77719999999999</c:v>
                </c:pt>
                <c:pt idx="41">
                  <c:v>399.1309</c:v>
                </c:pt>
                <c:pt idx="42">
                  <c:v>402.48450000000003</c:v>
                </c:pt>
                <c:pt idx="43">
                  <c:v>405.83819999999997</c:v>
                </c:pt>
                <c:pt idx="44">
                  <c:v>409.1918</c:v>
                </c:pt>
                <c:pt idx="45">
                  <c:v>412.5455</c:v>
                </c:pt>
                <c:pt idx="46">
                  <c:v>415.89909999999998</c:v>
                </c:pt>
                <c:pt idx="47">
                  <c:v>419.2527</c:v>
                </c:pt>
                <c:pt idx="48">
                  <c:v>422.60640000000001</c:v>
                </c:pt>
                <c:pt idx="49">
                  <c:v>425.96010000000001</c:v>
                </c:pt>
                <c:pt idx="50">
                  <c:v>429.31369999999998</c:v>
                </c:pt>
                <c:pt idx="51">
                  <c:v>432.66739999999999</c:v>
                </c:pt>
                <c:pt idx="52">
                  <c:v>436.02100000000002</c:v>
                </c:pt>
                <c:pt idx="53">
                  <c:v>439.37470000000002</c:v>
                </c:pt>
                <c:pt idx="54">
                  <c:v>442.72829999999999</c:v>
                </c:pt>
                <c:pt idx="55">
                  <c:v>446.08199999999999</c:v>
                </c:pt>
                <c:pt idx="56">
                  <c:v>449.43560000000002</c:v>
                </c:pt>
                <c:pt idx="57">
                  <c:v>452.78919999999999</c:v>
                </c:pt>
                <c:pt idx="58">
                  <c:v>456.1429</c:v>
                </c:pt>
                <c:pt idx="59">
                  <c:v>459.4966</c:v>
                </c:pt>
                <c:pt idx="60">
                  <c:v>462.85019999999997</c:v>
                </c:pt>
                <c:pt idx="61">
                  <c:v>466.20389999999998</c:v>
                </c:pt>
                <c:pt idx="62">
                  <c:v>469.5575</c:v>
                </c:pt>
                <c:pt idx="63">
                  <c:v>472.91120000000001</c:v>
                </c:pt>
                <c:pt idx="64">
                  <c:v>476.26479999999998</c:v>
                </c:pt>
                <c:pt idx="65">
                  <c:v>479.61849999999998</c:v>
                </c:pt>
                <c:pt idx="66">
                  <c:v>482.97210000000001</c:v>
                </c:pt>
                <c:pt idx="67">
                  <c:v>486.32569999999998</c:v>
                </c:pt>
                <c:pt idx="68">
                  <c:v>489.67939999999999</c:v>
                </c:pt>
                <c:pt idx="69">
                  <c:v>493.03309999999999</c:v>
                </c:pt>
                <c:pt idx="70">
                  <c:v>496.38670000000002</c:v>
                </c:pt>
                <c:pt idx="71">
                  <c:v>499.74040000000002</c:v>
                </c:pt>
                <c:pt idx="72">
                  <c:v>503.09399999999999</c:v>
                </c:pt>
                <c:pt idx="73">
                  <c:v>506.4477</c:v>
                </c:pt>
                <c:pt idx="74">
                  <c:v>509.80130000000003</c:v>
                </c:pt>
                <c:pt idx="75">
                  <c:v>513.15499999999997</c:v>
                </c:pt>
                <c:pt idx="76">
                  <c:v>516.5086</c:v>
                </c:pt>
                <c:pt idx="77">
                  <c:v>519.8623</c:v>
                </c:pt>
                <c:pt idx="78">
                  <c:v>523.21590000000003</c:v>
                </c:pt>
                <c:pt idx="79">
                  <c:v>526.56960000000004</c:v>
                </c:pt>
                <c:pt idx="80">
                  <c:v>529.92319999999995</c:v>
                </c:pt>
                <c:pt idx="81">
                  <c:v>533.27689999999996</c:v>
                </c:pt>
                <c:pt idx="82">
                  <c:v>536.63049999999998</c:v>
                </c:pt>
                <c:pt idx="83">
                  <c:v>539.98410000000001</c:v>
                </c:pt>
                <c:pt idx="84">
                  <c:v>543.33780000000002</c:v>
                </c:pt>
                <c:pt idx="85">
                  <c:v>546.69150000000002</c:v>
                </c:pt>
                <c:pt idx="86">
                  <c:v>550.04510000000005</c:v>
                </c:pt>
                <c:pt idx="87">
                  <c:v>553.39880000000005</c:v>
                </c:pt>
                <c:pt idx="88">
                  <c:v>556.75239999999997</c:v>
                </c:pt>
                <c:pt idx="89">
                  <c:v>560.10609999999997</c:v>
                </c:pt>
                <c:pt idx="90">
                  <c:v>563.4597</c:v>
                </c:pt>
                <c:pt idx="91">
                  <c:v>566.8134</c:v>
                </c:pt>
                <c:pt idx="92">
                  <c:v>570.16700000000003</c:v>
                </c:pt>
                <c:pt idx="93">
                  <c:v>573.52059999999994</c:v>
                </c:pt>
                <c:pt idx="94">
                  <c:v>576.87429999999995</c:v>
                </c:pt>
                <c:pt idx="95">
                  <c:v>580.22799999999995</c:v>
                </c:pt>
                <c:pt idx="96">
                  <c:v>583.58159999999998</c:v>
                </c:pt>
                <c:pt idx="97">
                  <c:v>586.93529999999998</c:v>
                </c:pt>
                <c:pt idx="98">
                  <c:v>590.28890000000001</c:v>
                </c:pt>
                <c:pt idx="99">
                  <c:v>593.64260000000002</c:v>
                </c:pt>
                <c:pt idx="100">
                  <c:v>596.99620000000004</c:v>
                </c:pt>
                <c:pt idx="101">
                  <c:v>600.34990000000005</c:v>
                </c:pt>
                <c:pt idx="102">
                  <c:v>603.70349999999996</c:v>
                </c:pt>
                <c:pt idx="103">
                  <c:v>607.05709999999999</c:v>
                </c:pt>
                <c:pt idx="104">
                  <c:v>610.41079999999999</c:v>
                </c:pt>
                <c:pt idx="105">
                  <c:v>613.7645</c:v>
                </c:pt>
                <c:pt idx="106">
                  <c:v>617.11810000000003</c:v>
                </c:pt>
                <c:pt idx="107">
                  <c:v>620.47180000000003</c:v>
                </c:pt>
                <c:pt idx="108">
                  <c:v>623.82539999999995</c:v>
                </c:pt>
                <c:pt idx="109">
                  <c:v>627.17909999999995</c:v>
                </c:pt>
                <c:pt idx="110">
                  <c:v>630.53269999999998</c:v>
                </c:pt>
                <c:pt idx="111">
                  <c:v>633.88639999999998</c:v>
                </c:pt>
                <c:pt idx="112">
                  <c:v>637.24</c:v>
                </c:pt>
                <c:pt idx="113">
                  <c:v>640.59360000000004</c:v>
                </c:pt>
                <c:pt idx="114">
                  <c:v>643.94730000000004</c:v>
                </c:pt>
                <c:pt idx="115">
                  <c:v>647.30100000000004</c:v>
                </c:pt>
                <c:pt idx="116">
                  <c:v>650.65459999999996</c:v>
                </c:pt>
                <c:pt idx="117">
                  <c:v>654.00829999999996</c:v>
                </c:pt>
                <c:pt idx="118">
                  <c:v>657.36189999999999</c:v>
                </c:pt>
                <c:pt idx="119">
                  <c:v>660.71559999999999</c:v>
                </c:pt>
                <c:pt idx="120">
                  <c:v>664.06920000000002</c:v>
                </c:pt>
                <c:pt idx="121">
                  <c:v>667.42290000000003</c:v>
                </c:pt>
                <c:pt idx="122">
                  <c:v>670.77650000000006</c:v>
                </c:pt>
                <c:pt idx="123">
                  <c:v>674.13009999999997</c:v>
                </c:pt>
                <c:pt idx="124">
                  <c:v>677.48379999999997</c:v>
                </c:pt>
                <c:pt idx="125">
                  <c:v>680.83749999999998</c:v>
                </c:pt>
                <c:pt idx="126">
                  <c:v>684.19110000000001</c:v>
                </c:pt>
                <c:pt idx="127">
                  <c:v>687.54480000000001</c:v>
                </c:pt>
                <c:pt idx="128">
                  <c:v>690.89840000000004</c:v>
                </c:pt>
                <c:pt idx="129">
                  <c:v>694.25210000000004</c:v>
                </c:pt>
                <c:pt idx="130">
                  <c:v>697.60569999999996</c:v>
                </c:pt>
                <c:pt idx="131">
                  <c:v>700.95939999999996</c:v>
                </c:pt>
                <c:pt idx="132">
                  <c:v>704.31299999999999</c:v>
                </c:pt>
                <c:pt idx="133">
                  <c:v>707.66660000000002</c:v>
                </c:pt>
                <c:pt idx="134">
                  <c:v>711.02030000000002</c:v>
                </c:pt>
                <c:pt idx="135">
                  <c:v>714.37400000000002</c:v>
                </c:pt>
                <c:pt idx="136">
                  <c:v>717.72760000000005</c:v>
                </c:pt>
                <c:pt idx="137">
                  <c:v>721.08130000000006</c:v>
                </c:pt>
                <c:pt idx="138">
                  <c:v>724.43489999999997</c:v>
                </c:pt>
                <c:pt idx="139">
                  <c:v>727.78859999999997</c:v>
                </c:pt>
                <c:pt idx="140">
                  <c:v>731.1422</c:v>
                </c:pt>
                <c:pt idx="141">
                  <c:v>734.49580000000003</c:v>
                </c:pt>
                <c:pt idx="142">
                  <c:v>737.84950000000003</c:v>
                </c:pt>
                <c:pt idx="143">
                  <c:v>741.20309999999995</c:v>
                </c:pt>
                <c:pt idx="144">
                  <c:v>744.55679999999995</c:v>
                </c:pt>
                <c:pt idx="145">
                  <c:v>747.91049999999996</c:v>
                </c:pt>
                <c:pt idx="146">
                  <c:v>751.26409999999998</c:v>
                </c:pt>
                <c:pt idx="147">
                  <c:v>754.61779999999999</c:v>
                </c:pt>
                <c:pt idx="148">
                  <c:v>757.97140000000002</c:v>
                </c:pt>
                <c:pt idx="149">
                  <c:v>761.32510000000002</c:v>
                </c:pt>
                <c:pt idx="150">
                  <c:v>764.67870000000005</c:v>
                </c:pt>
                <c:pt idx="151">
                  <c:v>768.03229999999996</c:v>
                </c:pt>
                <c:pt idx="152">
                  <c:v>771.38599999999997</c:v>
                </c:pt>
                <c:pt idx="153">
                  <c:v>774.7396</c:v>
                </c:pt>
                <c:pt idx="154">
                  <c:v>778.0933</c:v>
                </c:pt>
                <c:pt idx="155">
                  <c:v>781.447</c:v>
                </c:pt>
                <c:pt idx="156">
                  <c:v>784.80060000000003</c:v>
                </c:pt>
                <c:pt idx="157">
                  <c:v>788.15419999999995</c:v>
                </c:pt>
                <c:pt idx="158">
                  <c:v>791.50789999999995</c:v>
                </c:pt>
                <c:pt idx="159">
                  <c:v>794.86159999999995</c:v>
                </c:pt>
                <c:pt idx="160">
                  <c:v>798.21519999999998</c:v>
                </c:pt>
                <c:pt idx="161">
                  <c:v>801.56880000000001</c:v>
                </c:pt>
                <c:pt idx="162">
                  <c:v>804.92250000000001</c:v>
                </c:pt>
                <c:pt idx="163">
                  <c:v>808.27610000000004</c:v>
                </c:pt>
                <c:pt idx="164">
                  <c:v>811.62980000000005</c:v>
                </c:pt>
                <c:pt idx="165">
                  <c:v>814.98350000000005</c:v>
                </c:pt>
                <c:pt idx="166">
                  <c:v>818.33709999999996</c:v>
                </c:pt>
              </c:numCache>
            </c:numRef>
          </c:xVal>
          <c:yVal>
            <c:numRef>
              <c:f>'FeS2'!$T$3:$T$169</c:f>
              <c:numCache>
                <c:formatCode>0.00E+00</c:formatCode>
                <c:ptCount val="167"/>
                <c:pt idx="0">
                  <c:v>11.30649</c:v>
                </c:pt>
                <c:pt idx="1">
                  <c:v>-6.7046130000000002</c:v>
                </c:pt>
                <c:pt idx="2">
                  <c:v>33.595390000000002</c:v>
                </c:pt>
                <c:pt idx="3">
                  <c:v>-8.01572</c:v>
                </c:pt>
                <c:pt idx="4">
                  <c:v>-0.61571880000000001</c:v>
                </c:pt>
                <c:pt idx="5">
                  <c:v>29.339839999999999</c:v>
                </c:pt>
                <c:pt idx="6">
                  <c:v>16.384270000000001</c:v>
                </c:pt>
                <c:pt idx="7">
                  <c:v>7.2287249999999998</c:v>
                </c:pt>
                <c:pt idx="8">
                  <c:v>-14.204610000000001</c:v>
                </c:pt>
                <c:pt idx="9">
                  <c:v>6.8953899999999999</c:v>
                </c:pt>
                <c:pt idx="10">
                  <c:v>14.384270000000001</c:v>
                </c:pt>
                <c:pt idx="11">
                  <c:v>-11.84905</c:v>
                </c:pt>
                <c:pt idx="12">
                  <c:v>14.58428</c:v>
                </c:pt>
                <c:pt idx="13">
                  <c:v>-7.037941</c:v>
                </c:pt>
                <c:pt idx="14">
                  <c:v>13.96205</c:v>
                </c:pt>
                <c:pt idx="15">
                  <c:v>15.12872</c:v>
                </c:pt>
                <c:pt idx="16">
                  <c:v>-6.6379429999999999</c:v>
                </c:pt>
                <c:pt idx="17">
                  <c:v>29.05095</c:v>
                </c:pt>
                <c:pt idx="18">
                  <c:v>-93.993499999999997</c:v>
                </c:pt>
                <c:pt idx="19">
                  <c:v>9.6731719999999992</c:v>
                </c:pt>
                <c:pt idx="20">
                  <c:v>6.7842789999999997</c:v>
                </c:pt>
                <c:pt idx="21">
                  <c:v>13.50651</c:v>
                </c:pt>
                <c:pt idx="22">
                  <c:v>31.284289999999999</c:v>
                </c:pt>
                <c:pt idx="23">
                  <c:v>22.88428</c:v>
                </c:pt>
                <c:pt idx="24">
                  <c:v>29.850950000000001</c:v>
                </c:pt>
                <c:pt idx="25">
                  <c:v>30.339839999999999</c:v>
                </c:pt>
                <c:pt idx="26">
                  <c:v>7.4953960000000004</c:v>
                </c:pt>
                <c:pt idx="27">
                  <c:v>39.173169999999999</c:v>
                </c:pt>
                <c:pt idx="28">
                  <c:v>45.195390000000003</c:v>
                </c:pt>
                <c:pt idx="29">
                  <c:v>44.584290000000003</c:v>
                </c:pt>
                <c:pt idx="30">
                  <c:v>18.784279999999999</c:v>
                </c:pt>
                <c:pt idx="31">
                  <c:v>53.106499999999997</c:v>
                </c:pt>
                <c:pt idx="32">
                  <c:v>-0.3601685</c:v>
                </c:pt>
                <c:pt idx="33">
                  <c:v>52.495399999999997</c:v>
                </c:pt>
                <c:pt idx="34">
                  <c:v>63.217610000000001</c:v>
                </c:pt>
                <c:pt idx="35">
                  <c:v>44.195390000000003</c:v>
                </c:pt>
                <c:pt idx="36">
                  <c:v>37.63984</c:v>
                </c:pt>
                <c:pt idx="37">
                  <c:v>40.373170000000002</c:v>
                </c:pt>
                <c:pt idx="38">
                  <c:v>85.906509999999997</c:v>
                </c:pt>
                <c:pt idx="39">
                  <c:v>104.92870000000001</c:v>
                </c:pt>
                <c:pt idx="40">
                  <c:v>93.706509999999994</c:v>
                </c:pt>
                <c:pt idx="41">
                  <c:v>121.6621</c:v>
                </c:pt>
                <c:pt idx="42">
                  <c:v>127.4843</c:v>
                </c:pt>
                <c:pt idx="43">
                  <c:v>199.70650000000001</c:v>
                </c:pt>
                <c:pt idx="44">
                  <c:v>188.7621</c:v>
                </c:pt>
                <c:pt idx="45">
                  <c:v>218.57320000000001</c:v>
                </c:pt>
                <c:pt idx="46">
                  <c:v>212.15100000000001</c:v>
                </c:pt>
                <c:pt idx="47">
                  <c:v>230.51759999999999</c:v>
                </c:pt>
                <c:pt idx="48">
                  <c:v>288.10649999999998</c:v>
                </c:pt>
                <c:pt idx="49">
                  <c:v>271.33980000000003</c:v>
                </c:pt>
                <c:pt idx="50">
                  <c:v>314.42869999999999</c:v>
                </c:pt>
                <c:pt idx="51">
                  <c:v>368.00650000000002</c:v>
                </c:pt>
                <c:pt idx="52">
                  <c:v>342.45100000000002</c:v>
                </c:pt>
                <c:pt idx="53">
                  <c:v>349.81760000000003</c:v>
                </c:pt>
                <c:pt idx="54">
                  <c:v>342.3843</c:v>
                </c:pt>
                <c:pt idx="55">
                  <c:v>342.8732</c:v>
                </c:pt>
                <c:pt idx="56">
                  <c:v>404.7509</c:v>
                </c:pt>
                <c:pt idx="57">
                  <c:v>399.27319999999997</c:v>
                </c:pt>
                <c:pt idx="58">
                  <c:v>448.48430000000002</c:v>
                </c:pt>
                <c:pt idx="59">
                  <c:v>442.7509</c:v>
                </c:pt>
                <c:pt idx="60">
                  <c:v>387.10649999999998</c:v>
                </c:pt>
                <c:pt idx="61">
                  <c:v>427.7176</c:v>
                </c:pt>
                <c:pt idx="62">
                  <c:v>442.12869999999998</c:v>
                </c:pt>
                <c:pt idx="63">
                  <c:v>468.3843</c:v>
                </c:pt>
                <c:pt idx="64">
                  <c:v>424.60649999999998</c:v>
                </c:pt>
                <c:pt idx="65">
                  <c:v>473.07319999999999</c:v>
                </c:pt>
                <c:pt idx="66">
                  <c:v>423.56209999999999</c:v>
                </c:pt>
                <c:pt idx="67">
                  <c:v>494.2398</c:v>
                </c:pt>
                <c:pt idx="68">
                  <c:v>506.90649999999999</c:v>
                </c:pt>
                <c:pt idx="69">
                  <c:v>461.2509</c:v>
                </c:pt>
                <c:pt idx="70">
                  <c:v>459.63979999999998</c:v>
                </c:pt>
                <c:pt idx="71">
                  <c:v>458.27319999999997</c:v>
                </c:pt>
                <c:pt idx="72">
                  <c:v>486.93979999999999</c:v>
                </c:pt>
                <c:pt idx="73">
                  <c:v>513.09540000000004</c:v>
                </c:pt>
                <c:pt idx="74">
                  <c:v>551.8954</c:v>
                </c:pt>
                <c:pt idx="75">
                  <c:v>536.17319999999995</c:v>
                </c:pt>
                <c:pt idx="76">
                  <c:v>524.56209999999999</c:v>
                </c:pt>
                <c:pt idx="77">
                  <c:v>570.47310000000004</c:v>
                </c:pt>
                <c:pt idx="78">
                  <c:v>537.28430000000003</c:v>
                </c:pt>
                <c:pt idx="79">
                  <c:v>561.98429999999996</c:v>
                </c:pt>
                <c:pt idx="80">
                  <c:v>574.72879999999998</c:v>
                </c:pt>
                <c:pt idx="81">
                  <c:v>528.78430000000003</c:v>
                </c:pt>
                <c:pt idx="82">
                  <c:v>543.11760000000004</c:v>
                </c:pt>
                <c:pt idx="83">
                  <c:v>447.81760000000003</c:v>
                </c:pt>
                <c:pt idx="84">
                  <c:v>524.52869999999996</c:v>
                </c:pt>
                <c:pt idx="85">
                  <c:v>573.69539999999995</c:v>
                </c:pt>
                <c:pt idx="86">
                  <c:v>541.66200000000003</c:v>
                </c:pt>
                <c:pt idx="87">
                  <c:v>574.3732</c:v>
                </c:pt>
                <c:pt idx="88">
                  <c:v>595.19539999999995</c:v>
                </c:pt>
                <c:pt idx="89">
                  <c:v>589.23990000000003</c:v>
                </c:pt>
                <c:pt idx="90">
                  <c:v>711.26210000000003</c:v>
                </c:pt>
                <c:pt idx="91">
                  <c:v>608.53989999999999</c:v>
                </c:pt>
                <c:pt idx="92">
                  <c:v>599.91759999999999</c:v>
                </c:pt>
                <c:pt idx="93">
                  <c:v>699.77319999999997</c:v>
                </c:pt>
                <c:pt idx="94">
                  <c:v>749.70650000000001</c:v>
                </c:pt>
                <c:pt idx="95">
                  <c:v>676.07320000000004</c:v>
                </c:pt>
                <c:pt idx="96">
                  <c:v>812.3954</c:v>
                </c:pt>
                <c:pt idx="97">
                  <c:v>813.33979999999997</c:v>
                </c:pt>
                <c:pt idx="98">
                  <c:v>769.98429999999996</c:v>
                </c:pt>
                <c:pt idx="99">
                  <c:v>866.36210000000005</c:v>
                </c:pt>
                <c:pt idx="100">
                  <c:v>761.79539999999997</c:v>
                </c:pt>
                <c:pt idx="101">
                  <c:v>752.51760000000002</c:v>
                </c:pt>
                <c:pt idx="102">
                  <c:v>767.99540000000002</c:v>
                </c:pt>
                <c:pt idx="103">
                  <c:v>740.73990000000003</c:v>
                </c:pt>
                <c:pt idx="104">
                  <c:v>662.93979999999999</c:v>
                </c:pt>
                <c:pt idx="105">
                  <c:v>679.61760000000004</c:v>
                </c:pt>
                <c:pt idx="106">
                  <c:v>646.15089999999998</c:v>
                </c:pt>
                <c:pt idx="107">
                  <c:v>573.78430000000003</c:v>
                </c:pt>
                <c:pt idx="108">
                  <c:v>613.36210000000005</c:v>
                </c:pt>
                <c:pt idx="109">
                  <c:v>528.47310000000004</c:v>
                </c:pt>
                <c:pt idx="110">
                  <c:v>490.3732</c:v>
                </c:pt>
                <c:pt idx="111">
                  <c:v>483.41759999999999</c:v>
                </c:pt>
                <c:pt idx="112">
                  <c:v>488.30650000000003</c:v>
                </c:pt>
                <c:pt idx="113">
                  <c:v>497.83980000000003</c:v>
                </c:pt>
                <c:pt idx="114">
                  <c:v>464.30650000000003</c:v>
                </c:pt>
                <c:pt idx="115">
                  <c:v>389.50650000000002</c:v>
                </c:pt>
                <c:pt idx="116">
                  <c:v>454.65089999999998</c:v>
                </c:pt>
                <c:pt idx="117">
                  <c:v>419.7398</c:v>
                </c:pt>
                <c:pt idx="118">
                  <c:v>410.45100000000002</c:v>
                </c:pt>
                <c:pt idx="119">
                  <c:v>340.42869999999999</c:v>
                </c:pt>
                <c:pt idx="120">
                  <c:v>405.02870000000001</c:v>
                </c:pt>
                <c:pt idx="121">
                  <c:v>385.57319999999999</c:v>
                </c:pt>
                <c:pt idx="122">
                  <c:v>341.32870000000003</c:v>
                </c:pt>
                <c:pt idx="123">
                  <c:v>389.27319999999997</c:v>
                </c:pt>
                <c:pt idx="124">
                  <c:v>362.15089999999998</c:v>
                </c:pt>
                <c:pt idx="125">
                  <c:v>360.33980000000003</c:v>
                </c:pt>
                <c:pt idx="126">
                  <c:v>329.3954</c:v>
                </c:pt>
                <c:pt idx="127">
                  <c:v>383.68430000000001</c:v>
                </c:pt>
                <c:pt idx="128">
                  <c:v>369.32870000000003</c:v>
                </c:pt>
                <c:pt idx="129">
                  <c:v>348.15089999999998</c:v>
                </c:pt>
                <c:pt idx="130">
                  <c:v>356.43979999999999</c:v>
                </c:pt>
                <c:pt idx="131">
                  <c:v>336.32870000000003</c:v>
                </c:pt>
                <c:pt idx="132">
                  <c:v>320.80650000000003</c:v>
                </c:pt>
                <c:pt idx="133">
                  <c:v>353.76209999999998</c:v>
                </c:pt>
                <c:pt idx="134">
                  <c:v>321.67320000000001</c:v>
                </c:pt>
                <c:pt idx="135">
                  <c:v>267.96199999999999</c:v>
                </c:pt>
                <c:pt idx="136">
                  <c:v>331.3732</c:v>
                </c:pt>
                <c:pt idx="137">
                  <c:v>122.68429999999999</c:v>
                </c:pt>
                <c:pt idx="138">
                  <c:v>288.40649999999999</c:v>
                </c:pt>
                <c:pt idx="139">
                  <c:v>272.66199999999998</c:v>
                </c:pt>
                <c:pt idx="140">
                  <c:v>278.43979999999999</c:v>
                </c:pt>
                <c:pt idx="141">
                  <c:v>275.19540000000001</c:v>
                </c:pt>
                <c:pt idx="142">
                  <c:v>258.12869999999998</c:v>
                </c:pt>
                <c:pt idx="143">
                  <c:v>249.2732</c:v>
                </c:pt>
                <c:pt idx="144">
                  <c:v>226.98429999999999</c:v>
                </c:pt>
                <c:pt idx="145">
                  <c:v>244.18430000000001</c:v>
                </c:pt>
                <c:pt idx="146">
                  <c:v>236.3065</c:v>
                </c:pt>
                <c:pt idx="147">
                  <c:v>175.11760000000001</c:v>
                </c:pt>
                <c:pt idx="148">
                  <c:v>223.3621</c:v>
                </c:pt>
                <c:pt idx="149">
                  <c:v>200.7398</c:v>
                </c:pt>
                <c:pt idx="150">
                  <c:v>197.2732</c:v>
                </c:pt>
                <c:pt idx="151">
                  <c:v>180.96209999999999</c:v>
                </c:pt>
                <c:pt idx="152">
                  <c:v>197.7843</c:v>
                </c:pt>
                <c:pt idx="153">
                  <c:v>172.3954</c:v>
                </c:pt>
                <c:pt idx="154">
                  <c:v>200.63980000000001</c:v>
                </c:pt>
                <c:pt idx="155">
                  <c:v>187.17320000000001</c:v>
                </c:pt>
                <c:pt idx="156">
                  <c:v>179.03980000000001</c:v>
                </c:pt>
                <c:pt idx="157">
                  <c:v>162.13980000000001</c:v>
                </c:pt>
                <c:pt idx="158">
                  <c:v>157.06209999999999</c:v>
                </c:pt>
                <c:pt idx="159">
                  <c:v>147.43979999999999</c:v>
                </c:pt>
                <c:pt idx="160">
                  <c:v>118.9843</c:v>
                </c:pt>
                <c:pt idx="161">
                  <c:v>169.12870000000001</c:v>
                </c:pt>
                <c:pt idx="162">
                  <c:v>150.99539999999999</c:v>
                </c:pt>
                <c:pt idx="163">
                  <c:v>132.09540000000001</c:v>
                </c:pt>
                <c:pt idx="164">
                  <c:v>127.0732</c:v>
                </c:pt>
                <c:pt idx="165">
                  <c:v>140.3843</c:v>
                </c:pt>
                <c:pt idx="166">
                  <c:v>134.49539999999999</c:v>
                </c:pt>
              </c:numCache>
            </c:numRef>
          </c:yVal>
          <c:smooth val="1"/>
          <c:extLst>
            <c:ext xmlns:c16="http://schemas.microsoft.com/office/drawing/2014/chart" uri="{C3380CC4-5D6E-409C-BE32-E72D297353CC}">
              <c16:uniqueId val="{00000009-AA5D-4E82-8720-8363CE4A5B10}"/>
            </c:ext>
          </c:extLst>
        </c:ser>
        <c:dLbls>
          <c:showLegendKey val="0"/>
          <c:showVal val="0"/>
          <c:showCatName val="0"/>
          <c:showSerName val="0"/>
          <c:showPercent val="0"/>
          <c:showBubbleSize val="0"/>
        </c:dLbls>
        <c:axId val="874989072"/>
        <c:axId val="874983792"/>
      </c:scatterChart>
      <c:valAx>
        <c:axId val="874989072"/>
        <c:scaling>
          <c:orientation val="minMax"/>
          <c:min val="26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wavelength(nm)</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title>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874983792"/>
        <c:crosses val="autoZero"/>
        <c:crossBetween val="midCat"/>
      </c:valAx>
      <c:valAx>
        <c:axId val="87498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counts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title>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874989072"/>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he-I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scatterChart>
        <c:scatterStyle val="smoothMarker"/>
        <c:varyColors val="0"/>
        <c:ser>
          <c:idx val="0"/>
          <c:order val="0"/>
          <c:tx>
            <c:v>1</c:v>
          </c:tx>
          <c:spPr>
            <a:ln w="19050" cap="rnd">
              <a:solidFill>
                <a:schemeClr val="accent1"/>
              </a:solidFill>
              <a:round/>
            </a:ln>
            <a:effectLst/>
          </c:spPr>
          <c:marker>
            <c:symbol val="none"/>
          </c:marker>
          <c:xVal>
            <c:numRef>
              <c:f>CU2S!$A$3:$A$169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CU2S!$B$3:$B$169</c:f>
              <c:numCache>
                <c:formatCode>0.00E+00</c:formatCode>
                <c:ptCount val="167"/>
                <c:pt idx="0">
                  <c:v>755.25670000000002</c:v>
                </c:pt>
                <c:pt idx="1">
                  <c:v>763.19929999999999</c:v>
                </c:pt>
                <c:pt idx="2">
                  <c:v>768.72799999999995</c:v>
                </c:pt>
                <c:pt idx="3">
                  <c:v>752.7165</c:v>
                </c:pt>
                <c:pt idx="4">
                  <c:v>782.36019999999996</c:v>
                </c:pt>
                <c:pt idx="5">
                  <c:v>790.56709999999998</c:v>
                </c:pt>
                <c:pt idx="6">
                  <c:v>836.15329999999994</c:v>
                </c:pt>
                <c:pt idx="7">
                  <c:v>882.59010000000001</c:v>
                </c:pt>
                <c:pt idx="8">
                  <c:v>848.0498</c:v>
                </c:pt>
                <c:pt idx="9">
                  <c:v>897.92340000000002</c:v>
                </c:pt>
                <c:pt idx="10">
                  <c:v>867.57860000000005</c:v>
                </c:pt>
                <c:pt idx="11">
                  <c:v>871.30269999999996</c:v>
                </c:pt>
                <c:pt idx="12">
                  <c:v>915.7165</c:v>
                </c:pt>
                <c:pt idx="13">
                  <c:v>871.09580000000005</c:v>
                </c:pt>
                <c:pt idx="14">
                  <c:v>888.14179999999999</c:v>
                </c:pt>
                <c:pt idx="15">
                  <c:v>890.78549999999996</c:v>
                </c:pt>
                <c:pt idx="16">
                  <c:v>913.16480000000001</c:v>
                </c:pt>
                <c:pt idx="17">
                  <c:v>792.16480000000001</c:v>
                </c:pt>
                <c:pt idx="18">
                  <c:v>851.24519999999995</c:v>
                </c:pt>
                <c:pt idx="19">
                  <c:v>875.42909999999995</c:v>
                </c:pt>
                <c:pt idx="20">
                  <c:v>943.06129999999996</c:v>
                </c:pt>
                <c:pt idx="21">
                  <c:v>853.02689999999996</c:v>
                </c:pt>
                <c:pt idx="22">
                  <c:v>881.42909999999995</c:v>
                </c:pt>
                <c:pt idx="23">
                  <c:v>816.42909999999995</c:v>
                </c:pt>
                <c:pt idx="24">
                  <c:v>820.86590000000001</c:v>
                </c:pt>
                <c:pt idx="25">
                  <c:v>857.80849999999998</c:v>
                </c:pt>
                <c:pt idx="26">
                  <c:v>874.60159999999996</c:v>
                </c:pt>
                <c:pt idx="27">
                  <c:v>837.34870000000001</c:v>
                </c:pt>
                <c:pt idx="28">
                  <c:v>831.92340000000002</c:v>
                </c:pt>
                <c:pt idx="29">
                  <c:v>842.73950000000002</c:v>
                </c:pt>
                <c:pt idx="30">
                  <c:v>816.64750000000004</c:v>
                </c:pt>
                <c:pt idx="31">
                  <c:v>814.68200000000002</c:v>
                </c:pt>
                <c:pt idx="32">
                  <c:v>762.92340000000002</c:v>
                </c:pt>
                <c:pt idx="33">
                  <c:v>785.03830000000005</c:v>
                </c:pt>
                <c:pt idx="34">
                  <c:v>773.79690000000005</c:v>
                </c:pt>
                <c:pt idx="35">
                  <c:v>753.96939999999995</c:v>
                </c:pt>
                <c:pt idx="36">
                  <c:v>726.98080000000004</c:v>
                </c:pt>
                <c:pt idx="37">
                  <c:v>731.2912</c:v>
                </c:pt>
                <c:pt idx="38">
                  <c:v>727.32569999999998</c:v>
                </c:pt>
                <c:pt idx="39">
                  <c:v>719.17629999999997</c:v>
                </c:pt>
                <c:pt idx="40">
                  <c:v>698.23379999999997</c:v>
                </c:pt>
                <c:pt idx="41">
                  <c:v>680.31420000000003</c:v>
                </c:pt>
                <c:pt idx="42">
                  <c:v>708.18769999999995</c:v>
                </c:pt>
                <c:pt idx="43">
                  <c:v>665.45209999999997</c:v>
                </c:pt>
                <c:pt idx="44">
                  <c:v>683.52110000000005</c:v>
                </c:pt>
                <c:pt idx="45">
                  <c:v>643.67049999999995</c:v>
                </c:pt>
                <c:pt idx="46">
                  <c:v>598.7165</c:v>
                </c:pt>
                <c:pt idx="47">
                  <c:v>617.93489999999997</c:v>
                </c:pt>
                <c:pt idx="48">
                  <c:v>596.62450000000001</c:v>
                </c:pt>
                <c:pt idx="49">
                  <c:v>563.60159999999996</c:v>
                </c:pt>
                <c:pt idx="50">
                  <c:v>610.0154</c:v>
                </c:pt>
                <c:pt idx="51">
                  <c:v>536.27970000000005</c:v>
                </c:pt>
                <c:pt idx="52">
                  <c:v>543.65909999999997</c:v>
                </c:pt>
                <c:pt idx="53">
                  <c:v>519.25670000000002</c:v>
                </c:pt>
                <c:pt idx="54">
                  <c:v>525.91189999999995</c:v>
                </c:pt>
                <c:pt idx="55">
                  <c:v>545.25670000000002</c:v>
                </c:pt>
                <c:pt idx="56">
                  <c:v>506.0154</c:v>
                </c:pt>
                <c:pt idx="57">
                  <c:v>375.84300000000002</c:v>
                </c:pt>
                <c:pt idx="58">
                  <c:v>456.56709999999998</c:v>
                </c:pt>
                <c:pt idx="59">
                  <c:v>484.774</c:v>
                </c:pt>
                <c:pt idx="60">
                  <c:v>452.45209999999997</c:v>
                </c:pt>
                <c:pt idx="61">
                  <c:v>422.65899999999999</c:v>
                </c:pt>
                <c:pt idx="62">
                  <c:v>475.613</c:v>
                </c:pt>
                <c:pt idx="63">
                  <c:v>427.37169999999998</c:v>
                </c:pt>
                <c:pt idx="64">
                  <c:v>439.63600000000002</c:v>
                </c:pt>
                <c:pt idx="65">
                  <c:v>479.26819999999998</c:v>
                </c:pt>
                <c:pt idx="66">
                  <c:v>407.90039999999999</c:v>
                </c:pt>
                <c:pt idx="67">
                  <c:v>424.613</c:v>
                </c:pt>
                <c:pt idx="68">
                  <c:v>426.613</c:v>
                </c:pt>
                <c:pt idx="69">
                  <c:v>401.44060000000002</c:v>
                </c:pt>
                <c:pt idx="70">
                  <c:v>427.60160000000002</c:v>
                </c:pt>
                <c:pt idx="71">
                  <c:v>414.80840000000001</c:v>
                </c:pt>
                <c:pt idx="72">
                  <c:v>424.96940000000001</c:v>
                </c:pt>
                <c:pt idx="73">
                  <c:v>373.62450000000001</c:v>
                </c:pt>
                <c:pt idx="74">
                  <c:v>395.32569999999998</c:v>
                </c:pt>
                <c:pt idx="75">
                  <c:v>442.06130000000002</c:v>
                </c:pt>
                <c:pt idx="76">
                  <c:v>396.98090000000002</c:v>
                </c:pt>
                <c:pt idx="77">
                  <c:v>441.75099999999998</c:v>
                </c:pt>
                <c:pt idx="78">
                  <c:v>377.48660000000001</c:v>
                </c:pt>
                <c:pt idx="79">
                  <c:v>408.3947</c:v>
                </c:pt>
                <c:pt idx="80">
                  <c:v>458.76249999999999</c:v>
                </c:pt>
                <c:pt idx="81">
                  <c:v>389.44060000000002</c:v>
                </c:pt>
                <c:pt idx="82">
                  <c:v>395.44060000000002</c:v>
                </c:pt>
                <c:pt idx="83">
                  <c:v>436.30270000000002</c:v>
                </c:pt>
                <c:pt idx="84">
                  <c:v>412.6705</c:v>
                </c:pt>
                <c:pt idx="85">
                  <c:v>528.63599999999997</c:v>
                </c:pt>
                <c:pt idx="86">
                  <c:v>426.08429999999998</c:v>
                </c:pt>
                <c:pt idx="87">
                  <c:v>470.87740000000002</c:v>
                </c:pt>
                <c:pt idx="88">
                  <c:v>468.96940000000001</c:v>
                </c:pt>
                <c:pt idx="89">
                  <c:v>415.11880000000002</c:v>
                </c:pt>
                <c:pt idx="90">
                  <c:v>465.9579</c:v>
                </c:pt>
                <c:pt idx="91">
                  <c:v>496.0498</c:v>
                </c:pt>
                <c:pt idx="92">
                  <c:v>460.37169999999998</c:v>
                </c:pt>
                <c:pt idx="93">
                  <c:v>482.90039999999999</c:v>
                </c:pt>
                <c:pt idx="94">
                  <c:v>470.79700000000003</c:v>
                </c:pt>
                <c:pt idx="95">
                  <c:v>436.57859999999999</c:v>
                </c:pt>
                <c:pt idx="96">
                  <c:v>475.1533</c:v>
                </c:pt>
                <c:pt idx="97">
                  <c:v>457.65899999999999</c:v>
                </c:pt>
                <c:pt idx="98">
                  <c:v>489.41770000000002</c:v>
                </c:pt>
                <c:pt idx="99">
                  <c:v>514.33720000000005</c:v>
                </c:pt>
                <c:pt idx="100">
                  <c:v>513.52110000000005</c:v>
                </c:pt>
                <c:pt idx="101">
                  <c:v>542.76250000000005</c:v>
                </c:pt>
                <c:pt idx="102">
                  <c:v>505.02690000000001</c:v>
                </c:pt>
                <c:pt idx="103">
                  <c:v>577.61300000000006</c:v>
                </c:pt>
                <c:pt idx="104">
                  <c:v>535.94640000000004</c:v>
                </c:pt>
                <c:pt idx="105">
                  <c:v>556.64750000000004</c:v>
                </c:pt>
                <c:pt idx="106">
                  <c:v>587.24519999999995</c:v>
                </c:pt>
                <c:pt idx="107">
                  <c:v>575.55560000000003</c:v>
                </c:pt>
                <c:pt idx="108">
                  <c:v>577.92340000000002</c:v>
                </c:pt>
                <c:pt idx="109">
                  <c:v>633.03830000000005</c:v>
                </c:pt>
                <c:pt idx="110">
                  <c:v>612.2912</c:v>
                </c:pt>
                <c:pt idx="111">
                  <c:v>603.73950000000002</c:v>
                </c:pt>
                <c:pt idx="112">
                  <c:v>611.69349999999997</c:v>
                </c:pt>
                <c:pt idx="113">
                  <c:v>577.64750000000004</c:v>
                </c:pt>
                <c:pt idx="114">
                  <c:v>606.56709999999998</c:v>
                </c:pt>
                <c:pt idx="115">
                  <c:v>498.3372</c:v>
                </c:pt>
                <c:pt idx="116">
                  <c:v>554.40610000000004</c:v>
                </c:pt>
                <c:pt idx="117">
                  <c:v>531.40610000000004</c:v>
                </c:pt>
                <c:pt idx="118">
                  <c:v>559.7165</c:v>
                </c:pt>
                <c:pt idx="119">
                  <c:v>528.64750000000004</c:v>
                </c:pt>
                <c:pt idx="120">
                  <c:v>486.34870000000001</c:v>
                </c:pt>
                <c:pt idx="121">
                  <c:v>440.774</c:v>
                </c:pt>
                <c:pt idx="122">
                  <c:v>405.78550000000001</c:v>
                </c:pt>
                <c:pt idx="123">
                  <c:v>354.69349999999997</c:v>
                </c:pt>
                <c:pt idx="124">
                  <c:v>353.57859999999999</c:v>
                </c:pt>
                <c:pt idx="125">
                  <c:v>307.83150000000001</c:v>
                </c:pt>
                <c:pt idx="126">
                  <c:v>275.75099999999998</c:v>
                </c:pt>
                <c:pt idx="127">
                  <c:v>258.9579</c:v>
                </c:pt>
                <c:pt idx="128">
                  <c:v>217.78550000000001</c:v>
                </c:pt>
                <c:pt idx="129">
                  <c:v>186.40620000000001</c:v>
                </c:pt>
                <c:pt idx="130">
                  <c:v>188.22219999999999</c:v>
                </c:pt>
                <c:pt idx="131">
                  <c:v>162.90039999999999</c:v>
                </c:pt>
                <c:pt idx="132">
                  <c:v>124.72799999999999</c:v>
                </c:pt>
                <c:pt idx="133">
                  <c:v>118.5556</c:v>
                </c:pt>
                <c:pt idx="134">
                  <c:v>112.3257</c:v>
                </c:pt>
                <c:pt idx="135">
                  <c:v>89.992369999999994</c:v>
                </c:pt>
                <c:pt idx="136">
                  <c:v>60.670520000000003</c:v>
                </c:pt>
                <c:pt idx="137">
                  <c:v>63.45214</c:v>
                </c:pt>
                <c:pt idx="138">
                  <c:v>54.567079999999997</c:v>
                </c:pt>
                <c:pt idx="139">
                  <c:v>41.084310000000002</c:v>
                </c:pt>
                <c:pt idx="140">
                  <c:v>41.003860000000003</c:v>
                </c:pt>
                <c:pt idx="141">
                  <c:v>29.76248</c:v>
                </c:pt>
                <c:pt idx="142">
                  <c:v>57.773980000000002</c:v>
                </c:pt>
                <c:pt idx="143">
                  <c:v>58.42915</c:v>
                </c:pt>
                <c:pt idx="144">
                  <c:v>7.0268480000000002</c:v>
                </c:pt>
                <c:pt idx="145">
                  <c:v>39.486620000000002</c:v>
                </c:pt>
                <c:pt idx="146">
                  <c:v>17.348659999999999</c:v>
                </c:pt>
                <c:pt idx="147">
                  <c:v>8.5210880000000007</c:v>
                </c:pt>
                <c:pt idx="148">
                  <c:v>42.084319999999998</c:v>
                </c:pt>
                <c:pt idx="149">
                  <c:v>32.590060000000001</c:v>
                </c:pt>
                <c:pt idx="150">
                  <c:v>39.09581</c:v>
                </c:pt>
                <c:pt idx="151">
                  <c:v>21.1188</c:v>
                </c:pt>
                <c:pt idx="152">
                  <c:v>22.440639999999998</c:v>
                </c:pt>
                <c:pt idx="153">
                  <c:v>31.210750000000001</c:v>
                </c:pt>
                <c:pt idx="154">
                  <c:v>-3.7202799999999998</c:v>
                </c:pt>
                <c:pt idx="155">
                  <c:v>7.3946649999999998</c:v>
                </c:pt>
                <c:pt idx="156">
                  <c:v>24.705010000000001</c:v>
                </c:pt>
                <c:pt idx="157">
                  <c:v>34.877420000000001</c:v>
                </c:pt>
                <c:pt idx="158">
                  <c:v>14.29121</c:v>
                </c:pt>
                <c:pt idx="159">
                  <c:v>36.957889999999999</c:v>
                </c:pt>
                <c:pt idx="160">
                  <c:v>3.8659289999999999</c:v>
                </c:pt>
                <c:pt idx="161">
                  <c:v>35.957880000000003</c:v>
                </c:pt>
                <c:pt idx="162">
                  <c:v>4.245247</c:v>
                </c:pt>
                <c:pt idx="163">
                  <c:v>17.509609999999999</c:v>
                </c:pt>
                <c:pt idx="164">
                  <c:v>23.73949</c:v>
                </c:pt>
                <c:pt idx="165">
                  <c:v>17.279720000000001</c:v>
                </c:pt>
                <c:pt idx="166">
                  <c:v>10.934889999999999</c:v>
                </c:pt>
              </c:numCache>
            </c:numRef>
          </c:yVal>
          <c:smooth val="1"/>
          <c:extLst>
            <c:ext xmlns:c16="http://schemas.microsoft.com/office/drawing/2014/chart" uri="{C3380CC4-5D6E-409C-BE32-E72D297353CC}">
              <c16:uniqueId val="{00000000-381F-462B-B9AE-DA3ADBCEB74B}"/>
            </c:ext>
          </c:extLst>
        </c:ser>
        <c:ser>
          <c:idx val="2"/>
          <c:order val="1"/>
          <c:tx>
            <c:v>12</c:v>
          </c:tx>
          <c:spPr>
            <a:ln w="19050" cap="rnd">
              <a:solidFill>
                <a:schemeClr val="accent3"/>
              </a:solidFill>
              <a:round/>
            </a:ln>
            <a:effectLst/>
          </c:spPr>
          <c:marker>
            <c:symbol val="none"/>
          </c:marker>
          <c:xVal>
            <c:numRef>
              <c:f>CU2S!$W$3:$W$169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CU2S!$X$3:$X$169</c:f>
              <c:numCache>
                <c:formatCode>0.00E+00</c:formatCode>
                <c:ptCount val="167"/>
                <c:pt idx="0">
                  <c:v>1051.673</c:v>
                </c:pt>
                <c:pt idx="1">
                  <c:v>1182.616</c:v>
                </c:pt>
                <c:pt idx="2">
                  <c:v>1131.145</c:v>
                </c:pt>
                <c:pt idx="3">
                  <c:v>1108.133</c:v>
                </c:pt>
                <c:pt idx="4">
                  <c:v>1156.777</c:v>
                </c:pt>
                <c:pt idx="5">
                  <c:v>1121.9839999999999</c:v>
                </c:pt>
                <c:pt idx="6">
                  <c:v>1179.57</c:v>
                </c:pt>
                <c:pt idx="7">
                  <c:v>1215.0070000000001</c:v>
                </c:pt>
                <c:pt idx="8">
                  <c:v>1240.4659999999999</c:v>
                </c:pt>
                <c:pt idx="9">
                  <c:v>1237.3399999999999</c:v>
                </c:pt>
                <c:pt idx="10">
                  <c:v>1291.9949999999999</c:v>
                </c:pt>
                <c:pt idx="11">
                  <c:v>1206.7190000000001</c:v>
                </c:pt>
                <c:pt idx="12">
                  <c:v>1245.133</c:v>
                </c:pt>
                <c:pt idx="13">
                  <c:v>1262.5119999999999</c:v>
                </c:pt>
                <c:pt idx="14">
                  <c:v>1268.558</c:v>
                </c:pt>
                <c:pt idx="15">
                  <c:v>1271.202</c:v>
                </c:pt>
                <c:pt idx="16">
                  <c:v>1182.5809999999999</c:v>
                </c:pt>
                <c:pt idx="17">
                  <c:v>1209.5809999999999</c:v>
                </c:pt>
                <c:pt idx="18">
                  <c:v>1285.662</c:v>
                </c:pt>
                <c:pt idx="19">
                  <c:v>1250.846</c:v>
                </c:pt>
                <c:pt idx="20">
                  <c:v>1158.4780000000001</c:v>
                </c:pt>
                <c:pt idx="21">
                  <c:v>1287.443</c:v>
                </c:pt>
                <c:pt idx="22">
                  <c:v>1325.846</c:v>
                </c:pt>
                <c:pt idx="23">
                  <c:v>1251.846</c:v>
                </c:pt>
                <c:pt idx="24">
                  <c:v>1244.2819999999999</c:v>
                </c:pt>
                <c:pt idx="25">
                  <c:v>1306.2249999999999</c:v>
                </c:pt>
                <c:pt idx="26">
                  <c:v>1231.018</c:v>
                </c:pt>
                <c:pt idx="27">
                  <c:v>1266.7650000000001</c:v>
                </c:pt>
                <c:pt idx="28">
                  <c:v>1146.3399999999999</c:v>
                </c:pt>
                <c:pt idx="29">
                  <c:v>1127.1559999999999</c:v>
                </c:pt>
                <c:pt idx="30">
                  <c:v>1179.0640000000001</c:v>
                </c:pt>
                <c:pt idx="31">
                  <c:v>1123.0989999999999</c:v>
                </c:pt>
                <c:pt idx="32">
                  <c:v>1095.3399999999999</c:v>
                </c:pt>
                <c:pt idx="33">
                  <c:v>1050.4549999999999</c:v>
                </c:pt>
                <c:pt idx="34">
                  <c:v>1071.2139999999999</c:v>
                </c:pt>
                <c:pt idx="35">
                  <c:v>1079.386</c:v>
                </c:pt>
                <c:pt idx="36">
                  <c:v>1061.3969999999999</c:v>
                </c:pt>
                <c:pt idx="37">
                  <c:v>1055.7080000000001</c:v>
                </c:pt>
                <c:pt idx="38">
                  <c:v>1030.742</c:v>
                </c:pt>
                <c:pt idx="39">
                  <c:v>1006.593</c:v>
                </c:pt>
                <c:pt idx="40">
                  <c:v>1043.6500000000001</c:v>
                </c:pt>
                <c:pt idx="41">
                  <c:v>960.73080000000004</c:v>
                </c:pt>
                <c:pt idx="42">
                  <c:v>919.60440000000006</c:v>
                </c:pt>
                <c:pt idx="43">
                  <c:v>896.86879999999996</c:v>
                </c:pt>
                <c:pt idx="44">
                  <c:v>913.93769999999995</c:v>
                </c:pt>
                <c:pt idx="45">
                  <c:v>852.08720000000005</c:v>
                </c:pt>
                <c:pt idx="46">
                  <c:v>828.13310000000001</c:v>
                </c:pt>
                <c:pt idx="47">
                  <c:v>803.35149999999999</c:v>
                </c:pt>
                <c:pt idx="48">
                  <c:v>858.04110000000003</c:v>
                </c:pt>
                <c:pt idx="49">
                  <c:v>699.01819999999998</c:v>
                </c:pt>
                <c:pt idx="50">
                  <c:v>724.43200000000002</c:v>
                </c:pt>
                <c:pt idx="51">
                  <c:v>754.69640000000004</c:v>
                </c:pt>
                <c:pt idx="52">
                  <c:v>727.07569999999998</c:v>
                </c:pt>
                <c:pt idx="53">
                  <c:v>656.67330000000004</c:v>
                </c:pt>
                <c:pt idx="54">
                  <c:v>645.32860000000005</c:v>
                </c:pt>
                <c:pt idx="55">
                  <c:v>679.67330000000004</c:v>
                </c:pt>
                <c:pt idx="56">
                  <c:v>638.43190000000004</c:v>
                </c:pt>
                <c:pt idx="57">
                  <c:v>509.25959999999998</c:v>
                </c:pt>
                <c:pt idx="58">
                  <c:v>648.9837</c:v>
                </c:pt>
                <c:pt idx="59">
                  <c:v>643.19060000000002</c:v>
                </c:pt>
                <c:pt idx="60">
                  <c:v>558.86879999999996</c:v>
                </c:pt>
                <c:pt idx="61">
                  <c:v>589.07569999999998</c:v>
                </c:pt>
                <c:pt idx="62">
                  <c:v>541.02970000000005</c:v>
                </c:pt>
                <c:pt idx="63">
                  <c:v>565.78830000000005</c:v>
                </c:pt>
                <c:pt idx="64">
                  <c:v>522.05269999999996</c:v>
                </c:pt>
                <c:pt idx="65">
                  <c:v>502.6848</c:v>
                </c:pt>
                <c:pt idx="66">
                  <c:v>481.31700000000001</c:v>
                </c:pt>
                <c:pt idx="67">
                  <c:v>489.02969999999999</c:v>
                </c:pt>
                <c:pt idx="68">
                  <c:v>440.02969999999999</c:v>
                </c:pt>
                <c:pt idx="69">
                  <c:v>463.85730000000001</c:v>
                </c:pt>
                <c:pt idx="70">
                  <c:v>495.01819999999998</c:v>
                </c:pt>
                <c:pt idx="71">
                  <c:v>467.2251</c:v>
                </c:pt>
                <c:pt idx="72">
                  <c:v>473.38600000000002</c:v>
                </c:pt>
                <c:pt idx="73">
                  <c:v>512.04110000000003</c:v>
                </c:pt>
                <c:pt idx="74">
                  <c:v>472.7423</c:v>
                </c:pt>
                <c:pt idx="75">
                  <c:v>489.47800000000001</c:v>
                </c:pt>
                <c:pt idx="76">
                  <c:v>485.39749999999998</c:v>
                </c:pt>
                <c:pt idx="77">
                  <c:v>463.16759999999999</c:v>
                </c:pt>
                <c:pt idx="78">
                  <c:v>421.90320000000003</c:v>
                </c:pt>
                <c:pt idx="79">
                  <c:v>481.81130000000002</c:v>
                </c:pt>
                <c:pt idx="80">
                  <c:v>404.17910000000001</c:v>
                </c:pt>
                <c:pt idx="81">
                  <c:v>407.85730000000001</c:v>
                </c:pt>
                <c:pt idx="82">
                  <c:v>417.85730000000001</c:v>
                </c:pt>
                <c:pt idx="83">
                  <c:v>425.71929999999998</c:v>
                </c:pt>
                <c:pt idx="84">
                  <c:v>391.0872</c:v>
                </c:pt>
                <c:pt idx="85">
                  <c:v>410.05270000000002</c:v>
                </c:pt>
                <c:pt idx="86">
                  <c:v>438.5009</c:v>
                </c:pt>
                <c:pt idx="87">
                  <c:v>413.29399999999998</c:v>
                </c:pt>
                <c:pt idx="88">
                  <c:v>346.38600000000002</c:v>
                </c:pt>
                <c:pt idx="89">
                  <c:v>401.53539999999998</c:v>
                </c:pt>
                <c:pt idx="90">
                  <c:v>415.37450000000001</c:v>
                </c:pt>
                <c:pt idx="91">
                  <c:v>406.4665</c:v>
                </c:pt>
                <c:pt idx="92">
                  <c:v>416.78829999999999</c:v>
                </c:pt>
                <c:pt idx="93">
                  <c:v>325.31700000000001</c:v>
                </c:pt>
                <c:pt idx="94">
                  <c:v>437.21359999999999</c:v>
                </c:pt>
                <c:pt idx="95">
                  <c:v>341.99520000000001</c:v>
                </c:pt>
                <c:pt idx="96">
                  <c:v>370.56990000000002</c:v>
                </c:pt>
                <c:pt idx="97">
                  <c:v>378.07569999999998</c:v>
                </c:pt>
                <c:pt idx="98">
                  <c:v>348.83429999999998</c:v>
                </c:pt>
                <c:pt idx="99">
                  <c:v>432.75380000000001</c:v>
                </c:pt>
                <c:pt idx="100">
                  <c:v>417.93770000000001</c:v>
                </c:pt>
                <c:pt idx="101">
                  <c:v>389.17910000000001</c:v>
                </c:pt>
                <c:pt idx="102">
                  <c:v>359.44349999999997</c:v>
                </c:pt>
                <c:pt idx="103">
                  <c:v>402.02969999999999</c:v>
                </c:pt>
                <c:pt idx="104">
                  <c:v>395.363</c:v>
                </c:pt>
                <c:pt idx="105">
                  <c:v>345.0641</c:v>
                </c:pt>
                <c:pt idx="106">
                  <c:v>376.6619</c:v>
                </c:pt>
                <c:pt idx="107">
                  <c:v>386.97219999999999</c:v>
                </c:pt>
                <c:pt idx="108">
                  <c:v>343.34</c:v>
                </c:pt>
                <c:pt idx="109">
                  <c:v>378.45499999999998</c:v>
                </c:pt>
                <c:pt idx="110">
                  <c:v>362.70780000000002</c:v>
                </c:pt>
                <c:pt idx="111">
                  <c:v>371.15609999999998</c:v>
                </c:pt>
                <c:pt idx="112">
                  <c:v>340.11009999999999</c:v>
                </c:pt>
                <c:pt idx="113">
                  <c:v>352.0641</c:v>
                </c:pt>
                <c:pt idx="114">
                  <c:v>354.9837</c:v>
                </c:pt>
                <c:pt idx="115">
                  <c:v>303.75380000000001</c:v>
                </c:pt>
                <c:pt idx="116">
                  <c:v>325.82279999999997</c:v>
                </c:pt>
                <c:pt idx="117">
                  <c:v>304.82279999999997</c:v>
                </c:pt>
                <c:pt idx="118">
                  <c:v>302.13310000000001</c:v>
                </c:pt>
                <c:pt idx="119">
                  <c:v>244.0642</c:v>
                </c:pt>
                <c:pt idx="120">
                  <c:v>247.7653</c:v>
                </c:pt>
                <c:pt idx="121">
                  <c:v>241.19059999999999</c:v>
                </c:pt>
                <c:pt idx="122">
                  <c:v>210.2021</c:v>
                </c:pt>
                <c:pt idx="123">
                  <c:v>210.11009999999999</c:v>
                </c:pt>
                <c:pt idx="124">
                  <c:v>154.99520000000001</c:v>
                </c:pt>
                <c:pt idx="125">
                  <c:v>193.24809999999999</c:v>
                </c:pt>
                <c:pt idx="126">
                  <c:v>172.16759999999999</c:v>
                </c:pt>
                <c:pt idx="127">
                  <c:v>146.37450000000001</c:v>
                </c:pt>
                <c:pt idx="128">
                  <c:v>115.2021</c:v>
                </c:pt>
                <c:pt idx="129">
                  <c:v>90.822779999999995</c:v>
                </c:pt>
                <c:pt idx="130">
                  <c:v>78.638869999999997</c:v>
                </c:pt>
                <c:pt idx="131">
                  <c:v>117.31699999999999</c:v>
                </c:pt>
                <c:pt idx="132">
                  <c:v>90.144620000000003</c:v>
                </c:pt>
                <c:pt idx="133">
                  <c:v>63.972209999999997</c:v>
                </c:pt>
                <c:pt idx="134">
                  <c:v>46.742319999999999</c:v>
                </c:pt>
                <c:pt idx="135">
                  <c:v>52.408990000000003</c:v>
                </c:pt>
                <c:pt idx="136">
                  <c:v>29.087150000000001</c:v>
                </c:pt>
                <c:pt idx="137">
                  <c:v>66.868759999999995</c:v>
                </c:pt>
                <c:pt idx="138">
                  <c:v>47.983699999999999</c:v>
                </c:pt>
                <c:pt idx="139">
                  <c:v>57.50094</c:v>
                </c:pt>
                <c:pt idx="140">
                  <c:v>43.420490000000001</c:v>
                </c:pt>
                <c:pt idx="141">
                  <c:v>26.179110000000001</c:v>
                </c:pt>
                <c:pt idx="142">
                  <c:v>35.190600000000003</c:v>
                </c:pt>
                <c:pt idx="143">
                  <c:v>11.84577</c:v>
                </c:pt>
                <c:pt idx="144">
                  <c:v>32.443469999999998</c:v>
                </c:pt>
                <c:pt idx="145">
                  <c:v>46.903239999999997</c:v>
                </c:pt>
                <c:pt idx="146">
                  <c:v>-0.23471069999999999</c:v>
                </c:pt>
                <c:pt idx="147">
                  <c:v>-3.0622859999999998</c:v>
                </c:pt>
                <c:pt idx="148">
                  <c:v>27.50095</c:v>
                </c:pt>
                <c:pt idx="149">
                  <c:v>23.006689999999999</c:v>
                </c:pt>
                <c:pt idx="150">
                  <c:v>36.512439999999998</c:v>
                </c:pt>
                <c:pt idx="151">
                  <c:v>47.535429999999998</c:v>
                </c:pt>
                <c:pt idx="152">
                  <c:v>33.85727</c:v>
                </c:pt>
                <c:pt idx="153">
                  <c:v>35.627380000000002</c:v>
                </c:pt>
                <c:pt idx="154">
                  <c:v>31.696349999999999</c:v>
                </c:pt>
                <c:pt idx="155">
                  <c:v>3.8112910000000002</c:v>
                </c:pt>
                <c:pt idx="156">
                  <c:v>23.121639999999999</c:v>
                </c:pt>
                <c:pt idx="157">
                  <c:v>34.294049999999999</c:v>
                </c:pt>
                <c:pt idx="158">
                  <c:v>18.707840000000001</c:v>
                </c:pt>
                <c:pt idx="159">
                  <c:v>34.374519999999997</c:v>
                </c:pt>
                <c:pt idx="160">
                  <c:v>32.282550000000001</c:v>
                </c:pt>
                <c:pt idx="161">
                  <c:v>40.374510000000001</c:v>
                </c:pt>
                <c:pt idx="162">
                  <c:v>52.66187</c:v>
                </c:pt>
                <c:pt idx="163">
                  <c:v>2.9262389999999998</c:v>
                </c:pt>
                <c:pt idx="164">
                  <c:v>26.156120000000001</c:v>
                </c:pt>
                <c:pt idx="165">
                  <c:v>32.696350000000002</c:v>
                </c:pt>
                <c:pt idx="166">
                  <c:v>0.35151670000000002</c:v>
                </c:pt>
              </c:numCache>
            </c:numRef>
          </c:yVal>
          <c:smooth val="1"/>
          <c:extLst>
            <c:ext xmlns:c16="http://schemas.microsoft.com/office/drawing/2014/chart" uri="{C3380CC4-5D6E-409C-BE32-E72D297353CC}">
              <c16:uniqueId val="{00000001-381F-462B-B9AE-DA3ADBCEB74B}"/>
            </c:ext>
          </c:extLst>
        </c:ser>
        <c:ser>
          <c:idx val="3"/>
          <c:order val="2"/>
          <c:tx>
            <c:v>13</c:v>
          </c:tx>
          <c:spPr>
            <a:ln w="19050" cap="rnd">
              <a:solidFill>
                <a:schemeClr val="accent4"/>
              </a:solidFill>
              <a:round/>
            </a:ln>
            <a:effectLst/>
          </c:spPr>
          <c:marker>
            <c:symbol val="none"/>
          </c:marker>
          <c:xVal>
            <c:numRef>
              <c:f>CU2S!$Y$3:$Y$169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CU2S!$Z$3:$Z$169</c:f>
              <c:numCache>
                <c:formatCode>0.00E+00</c:formatCode>
                <c:ptCount val="167"/>
                <c:pt idx="0">
                  <c:v>1324.673</c:v>
                </c:pt>
                <c:pt idx="1">
                  <c:v>1325.616</c:v>
                </c:pt>
                <c:pt idx="2">
                  <c:v>1478.145</c:v>
                </c:pt>
                <c:pt idx="3">
                  <c:v>1508.133</c:v>
                </c:pt>
                <c:pt idx="4">
                  <c:v>1468.777</c:v>
                </c:pt>
                <c:pt idx="5">
                  <c:v>1534.9839999999999</c:v>
                </c:pt>
                <c:pt idx="6">
                  <c:v>1582.57</c:v>
                </c:pt>
                <c:pt idx="7">
                  <c:v>1478.0070000000001</c:v>
                </c:pt>
                <c:pt idx="8">
                  <c:v>1529.4659999999999</c:v>
                </c:pt>
                <c:pt idx="9">
                  <c:v>1580.34</c:v>
                </c:pt>
                <c:pt idx="10">
                  <c:v>1565.9949999999999</c:v>
                </c:pt>
                <c:pt idx="11">
                  <c:v>1580.7190000000001</c:v>
                </c:pt>
                <c:pt idx="12">
                  <c:v>1643.133</c:v>
                </c:pt>
                <c:pt idx="13">
                  <c:v>1738.5119999999999</c:v>
                </c:pt>
                <c:pt idx="14">
                  <c:v>1638.558</c:v>
                </c:pt>
                <c:pt idx="15">
                  <c:v>1693.202</c:v>
                </c:pt>
                <c:pt idx="16">
                  <c:v>1670.5809999999999</c:v>
                </c:pt>
                <c:pt idx="17">
                  <c:v>1650.5809999999999</c:v>
                </c:pt>
                <c:pt idx="18">
                  <c:v>1671.662</c:v>
                </c:pt>
                <c:pt idx="19">
                  <c:v>1750.846</c:v>
                </c:pt>
                <c:pt idx="20">
                  <c:v>1631.4780000000001</c:v>
                </c:pt>
                <c:pt idx="21">
                  <c:v>1711.443</c:v>
                </c:pt>
                <c:pt idx="22">
                  <c:v>1671.846</c:v>
                </c:pt>
                <c:pt idx="23">
                  <c:v>1766.846</c:v>
                </c:pt>
                <c:pt idx="24">
                  <c:v>1698.2819999999999</c:v>
                </c:pt>
                <c:pt idx="25">
                  <c:v>1680.2249999999999</c:v>
                </c:pt>
                <c:pt idx="26">
                  <c:v>1607.018</c:v>
                </c:pt>
                <c:pt idx="27">
                  <c:v>1549.7650000000001</c:v>
                </c:pt>
                <c:pt idx="28">
                  <c:v>1581.34</c:v>
                </c:pt>
                <c:pt idx="29">
                  <c:v>1672.1559999999999</c:v>
                </c:pt>
                <c:pt idx="30">
                  <c:v>1537.0640000000001</c:v>
                </c:pt>
                <c:pt idx="31">
                  <c:v>1506.0989999999999</c:v>
                </c:pt>
                <c:pt idx="32">
                  <c:v>1539.34</c:v>
                </c:pt>
                <c:pt idx="33">
                  <c:v>1489.4549999999999</c:v>
                </c:pt>
                <c:pt idx="34">
                  <c:v>1453.2139999999999</c:v>
                </c:pt>
                <c:pt idx="35">
                  <c:v>1460.386</c:v>
                </c:pt>
                <c:pt idx="36">
                  <c:v>1425.3969999999999</c:v>
                </c:pt>
                <c:pt idx="37">
                  <c:v>1473.7080000000001</c:v>
                </c:pt>
                <c:pt idx="38">
                  <c:v>1385.742</c:v>
                </c:pt>
                <c:pt idx="39">
                  <c:v>1372.5930000000001</c:v>
                </c:pt>
                <c:pt idx="40">
                  <c:v>1411.65</c:v>
                </c:pt>
                <c:pt idx="41">
                  <c:v>1352.731</c:v>
                </c:pt>
                <c:pt idx="42">
                  <c:v>1307.604</c:v>
                </c:pt>
                <c:pt idx="43">
                  <c:v>1241.8689999999999</c:v>
                </c:pt>
                <c:pt idx="44">
                  <c:v>1291.9380000000001</c:v>
                </c:pt>
                <c:pt idx="45">
                  <c:v>1184.087</c:v>
                </c:pt>
                <c:pt idx="46">
                  <c:v>1204.133</c:v>
                </c:pt>
                <c:pt idx="47">
                  <c:v>1148.3510000000001</c:v>
                </c:pt>
                <c:pt idx="48">
                  <c:v>1110.0409999999999</c:v>
                </c:pt>
                <c:pt idx="49">
                  <c:v>1146.018</c:v>
                </c:pt>
                <c:pt idx="50">
                  <c:v>1104.432</c:v>
                </c:pt>
                <c:pt idx="51">
                  <c:v>1153.6959999999999</c:v>
                </c:pt>
                <c:pt idx="52">
                  <c:v>1063.076</c:v>
                </c:pt>
                <c:pt idx="53">
                  <c:v>1084.673</c:v>
                </c:pt>
                <c:pt idx="54">
                  <c:v>992.32849999999996</c:v>
                </c:pt>
                <c:pt idx="55">
                  <c:v>1010.673</c:v>
                </c:pt>
                <c:pt idx="56">
                  <c:v>967.43190000000004</c:v>
                </c:pt>
                <c:pt idx="57">
                  <c:v>868.25959999999998</c:v>
                </c:pt>
                <c:pt idx="58">
                  <c:v>1016.984</c:v>
                </c:pt>
                <c:pt idx="59">
                  <c:v>881.19060000000002</c:v>
                </c:pt>
                <c:pt idx="60">
                  <c:v>933.86879999999996</c:v>
                </c:pt>
                <c:pt idx="61">
                  <c:v>866.07569999999998</c:v>
                </c:pt>
                <c:pt idx="62">
                  <c:v>892.02970000000005</c:v>
                </c:pt>
                <c:pt idx="63">
                  <c:v>842.78830000000005</c:v>
                </c:pt>
                <c:pt idx="64">
                  <c:v>883.05269999999996</c:v>
                </c:pt>
                <c:pt idx="65">
                  <c:v>891.68489999999997</c:v>
                </c:pt>
                <c:pt idx="66">
                  <c:v>829.31700000000001</c:v>
                </c:pt>
                <c:pt idx="67">
                  <c:v>839.02970000000005</c:v>
                </c:pt>
                <c:pt idx="68">
                  <c:v>844.02970000000005</c:v>
                </c:pt>
                <c:pt idx="69">
                  <c:v>815.85720000000003</c:v>
                </c:pt>
                <c:pt idx="70">
                  <c:v>826.01819999999998</c:v>
                </c:pt>
                <c:pt idx="71">
                  <c:v>804.2251</c:v>
                </c:pt>
                <c:pt idx="72">
                  <c:v>861.38599999999997</c:v>
                </c:pt>
                <c:pt idx="73">
                  <c:v>882.04110000000003</c:v>
                </c:pt>
                <c:pt idx="74">
                  <c:v>883.7423</c:v>
                </c:pt>
                <c:pt idx="75">
                  <c:v>886.47799999999995</c:v>
                </c:pt>
                <c:pt idx="76">
                  <c:v>870.39750000000004</c:v>
                </c:pt>
                <c:pt idx="77">
                  <c:v>906.16759999999999</c:v>
                </c:pt>
                <c:pt idx="78">
                  <c:v>906.90329999999994</c:v>
                </c:pt>
                <c:pt idx="79">
                  <c:v>832.81129999999996</c:v>
                </c:pt>
                <c:pt idx="80">
                  <c:v>847.17909999999995</c:v>
                </c:pt>
                <c:pt idx="81">
                  <c:v>862.85720000000003</c:v>
                </c:pt>
                <c:pt idx="82">
                  <c:v>917.85720000000003</c:v>
                </c:pt>
                <c:pt idx="83">
                  <c:v>866.71939999999995</c:v>
                </c:pt>
                <c:pt idx="84">
                  <c:v>947.08720000000005</c:v>
                </c:pt>
                <c:pt idx="85">
                  <c:v>940.05269999999996</c:v>
                </c:pt>
                <c:pt idx="86">
                  <c:v>907.5009</c:v>
                </c:pt>
                <c:pt idx="87">
                  <c:v>936.29409999999996</c:v>
                </c:pt>
                <c:pt idx="88">
                  <c:v>918.38599999999997</c:v>
                </c:pt>
                <c:pt idx="89">
                  <c:v>941.53539999999998</c:v>
                </c:pt>
                <c:pt idx="90">
                  <c:v>946.37450000000001</c:v>
                </c:pt>
                <c:pt idx="91">
                  <c:v>922.46640000000002</c:v>
                </c:pt>
                <c:pt idx="92">
                  <c:v>883.78830000000005</c:v>
                </c:pt>
                <c:pt idx="93">
                  <c:v>989.31700000000001</c:v>
                </c:pt>
                <c:pt idx="94">
                  <c:v>962.21360000000004</c:v>
                </c:pt>
                <c:pt idx="95">
                  <c:v>981.99519999999995</c:v>
                </c:pt>
                <c:pt idx="96">
                  <c:v>933.56989999999996</c:v>
                </c:pt>
                <c:pt idx="97">
                  <c:v>1038.076</c:v>
                </c:pt>
                <c:pt idx="98">
                  <c:v>1023.8339999999999</c:v>
                </c:pt>
                <c:pt idx="99">
                  <c:v>1040.7539999999999</c:v>
                </c:pt>
                <c:pt idx="100">
                  <c:v>1004.938</c:v>
                </c:pt>
                <c:pt idx="101">
                  <c:v>1015.179</c:v>
                </c:pt>
                <c:pt idx="102">
                  <c:v>1084.443</c:v>
                </c:pt>
                <c:pt idx="103">
                  <c:v>1033.03</c:v>
                </c:pt>
                <c:pt idx="104">
                  <c:v>1138.3630000000001</c:v>
                </c:pt>
                <c:pt idx="105">
                  <c:v>1181.0640000000001</c:v>
                </c:pt>
                <c:pt idx="106">
                  <c:v>1094.662</c:v>
                </c:pt>
                <c:pt idx="107">
                  <c:v>1062.972</c:v>
                </c:pt>
                <c:pt idx="108">
                  <c:v>1100.3399999999999</c:v>
                </c:pt>
                <c:pt idx="109">
                  <c:v>1136.4549999999999</c:v>
                </c:pt>
                <c:pt idx="110">
                  <c:v>1121.7080000000001</c:v>
                </c:pt>
                <c:pt idx="111">
                  <c:v>1181.1559999999999</c:v>
                </c:pt>
                <c:pt idx="112">
                  <c:v>1092.1099999999999</c:v>
                </c:pt>
                <c:pt idx="113">
                  <c:v>1122.0640000000001</c:v>
                </c:pt>
                <c:pt idx="114">
                  <c:v>1186.9839999999999</c:v>
                </c:pt>
                <c:pt idx="115">
                  <c:v>1096.7539999999999</c:v>
                </c:pt>
                <c:pt idx="116">
                  <c:v>1094.8230000000001</c:v>
                </c:pt>
                <c:pt idx="117">
                  <c:v>1006.823</c:v>
                </c:pt>
                <c:pt idx="118">
                  <c:v>1055.133</c:v>
                </c:pt>
                <c:pt idx="119">
                  <c:v>910.06410000000005</c:v>
                </c:pt>
                <c:pt idx="120">
                  <c:v>881.76530000000002</c:v>
                </c:pt>
                <c:pt idx="121">
                  <c:v>782.19060000000002</c:v>
                </c:pt>
                <c:pt idx="122">
                  <c:v>811.20209999999997</c:v>
                </c:pt>
                <c:pt idx="123">
                  <c:v>711.11009999999999</c:v>
                </c:pt>
                <c:pt idx="124">
                  <c:v>614.99519999999995</c:v>
                </c:pt>
                <c:pt idx="125">
                  <c:v>627.24800000000005</c:v>
                </c:pt>
                <c:pt idx="126">
                  <c:v>559.16759999999999</c:v>
                </c:pt>
                <c:pt idx="127">
                  <c:v>449.37450000000001</c:v>
                </c:pt>
                <c:pt idx="128">
                  <c:v>397.20209999999997</c:v>
                </c:pt>
                <c:pt idx="129">
                  <c:v>356.82279999999997</c:v>
                </c:pt>
                <c:pt idx="130">
                  <c:v>346.63889999999998</c:v>
                </c:pt>
                <c:pt idx="131">
                  <c:v>296.31700000000001</c:v>
                </c:pt>
                <c:pt idx="132">
                  <c:v>288.14460000000003</c:v>
                </c:pt>
                <c:pt idx="133">
                  <c:v>264.97219999999999</c:v>
                </c:pt>
                <c:pt idx="134">
                  <c:v>198.7423</c:v>
                </c:pt>
                <c:pt idx="135">
                  <c:v>198.40899999999999</c:v>
                </c:pt>
                <c:pt idx="136">
                  <c:v>209.08709999999999</c:v>
                </c:pt>
                <c:pt idx="137">
                  <c:v>218.86879999999999</c:v>
                </c:pt>
                <c:pt idx="138">
                  <c:v>172.9837</c:v>
                </c:pt>
                <c:pt idx="139">
                  <c:v>147.5009</c:v>
                </c:pt>
                <c:pt idx="140">
                  <c:v>143.4205</c:v>
                </c:pt>
                <c:pt idx="141">
                  <c:v>134.17910000000001</c:v>
                </c:pt>
                <c:pt idx="142">
                  <c:v>149.19059999999999</c:v>
                </c:pt>
                <c:pt idx="143">
                  <c:v>108.8458</c:v>
                </c:pt>
                <c:pt idx="144">
                  <c:v>79.443470000000005</c:v>
                </c:pt>
                <c:pt idx="145">
                  <c:v>95.903239999999997</c:v>
                </c:pt>
                <c:pt idx="146">
                  <c:v>18.76529</c:v>
                </c:pt>
                <c:pt idx="147">
                  <c:v>94.937709999999996</c:v>
                </c:pt>
                <c:pt idx="148">
                  <c:v>74.500950000000003</c:v>
                </c:pt>
                <c:pt idx="149">
                  <c:v>93.006680000000003</c:v>
                </c:pt>
                <c:pt idx="150">
                  <c:v>88.512439999999998</c:v>
                </c:pt>
                <c:pt idx="151">
                  <c:v>55.535429999999998</c:v>
                </c:pt>
                <c:pt idx="152">
                  <c:v>71.85727</c:v>
                </c:pt>
                <c:pt idx="153">
                  <c:v>31.627379999999999</c:v>
                </c:pt>
                <c:pt idx="154">
                  <c:v>60.696350000000002</c:v>
                </c:pt>
                <c:pt idx="155">
                  <c:v>56.81129</c:v>
                </c:pt>
                <c:pt idx="156">
                  <c:v>52.121639999999999</c:v>
                </c:pt>
                <c:pt idx="157">
                  <c:v>82.294049999999999</c:v>
                </c:pt>
                <c:pt idx="158">
                  <c:v>54.707839999999997</c:v>
                </c:pt>
                <c:pt idx="159">
                  <c:v>60.374519999999997</c:v>
                </c:pt>
                <c:pt idx="160">
                  <c:v>18.282550000000001</c:v>
                </c:pt>
                <c:pt idx="161">
                  <c:v>55.374510000000001</c:v>
                </c:pt>
                <c:pt idx="162">
                  <c:v>33.66187</c:v>
                </c:pt>
                <c:pt idx="163">
                  <c:v>52.92624</c:v>
                </c:pt>
                <c:pt idx="164">
                  <c:v>35.156120000000001</c:v>
                </c:pt>
                <c:pt idx="165">
                  <c:v>40.696350000000002</c:v>
                </c:pt>
                <c:pt idx="166">
                  <c:v>17.351520000000001</c:v>
                </c:pt>
              </c:numCache>
            </c:numRef>
          </c:yVal>
          <c:smooth val="1"/>
          <c:extLst>
            <c:ext xmlns:c16="http://schemas.microsoft.com/office/drawing/2014/chart" uri="{C3380CC4-5D6E-409C-BE32-E72D297353CC}">
              <c16:uniqueId val="{00000002-381F-462B-B9AE-DA3ADBCEB74B}"/>
            </c:ext>
          </c:extLst>
        </c:ser>
        <c:ser>
          <c:idx val="4"/>
          <c:order val="3"/>
          <c:tx>
            <c:v>17</c:v>
          </c:tx>
          <c:spPr>
            <a:ln w="19050" cap="rnd">
              <a:solidFill>
                <a:schemeClr val="accent5"/>
              </a:solidFill>
              <a:round/>
            </a:ln>
            <a:effectLst/>
          </c:spPr>
          <c:marker>
            <c:symbol val="none"/>
          </c:marker>
          <c:xVal>
            <c:numRef>
              <c:f>CU2S!$AG$3:$AG$169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CU2S!$AH$3:$AH$169</c:f>
              <c:numCache>
                <c:formatCode>0.00E+00</c:formatCode>
                <c:ptCount val="167"/>
                <c:pt idx="0">
                  <c:v>1562.09</c:v>
                </c:pt>
                <c:pt idx="1">
                  <c:v>1498.0329999999999</c:v>
                </c:pt>
                <c:pt idx="2">
                  <c:v>1596.5609999999999</c:v>
                </c:pt>
                <c:pt idx="3">
                  <c:v>1613.55</c:v>
                </c:pt>
                <c:pt idx="4">
                  <c:v>1701.193</c:v>
                </c:pt>
                <c:pt idx="5">
                  <c:v>1629.4</c:v>
                </c:pt>
                <c:pt idx="6">
                  <c:v>1648.9870000000001</c:v>
                </c:pt>
                <c:pt idx="7">
                  <c:v>1696.423</c:v>
                </c:pt>
                <c:pt idx="8">
                  <c:v>1698.883</c:v>
                </c:pt>
                <c:pt idx="9">
                  <c:v>1798.7570000000001</c:v>
                </c:pt>
                <c:pt idx="10">
                  <c:v>1762.412</c:v>
                </c:pt>
                <c:pt idx="11">
                  <c:v>1802.136</c:v>
                </c:pt>
                <c:pt idx="12">
                  <c:v>1775.55</c:v>
                </c:pt>
                <c:pt idx="13">
                  <c:v>1849.9290000000001</c:v>
                </c:pt>
                <c:pt idx="14">
                  <c:v>1817.9749999999999</c:v>
                </c:pt>
                <c:pt idx="15">
                  <c:v>1849.6189999999999</c:v>
                </c:pt>
                <c:pt idx="16">
                  <c:v>1775.998</c:v>
                </c:pt>
                <c:pt idx="17">
                  <c:v>1774.998</c:v>
                </c:pt>
                <c:pt idx="18">
                  <c:v>1764.078</c:v>
                </c:pt>
                <c:pt idx="19">
                  <c:v>1829.2619999999999</c:v>
                </c:pt>
                <c:pt idx="20">
                  <c:v>1731.895</c:v>
                </c:pt>
                <c:pt idx="21">
                  <c:v>1864.86</c:v>
                </c:pt>
                <c:pt idx="22">
                  <c:v>1838.2619999999999</c:v>
                </c:pt>
                <c:pt idx="23">
                  <c:v>1712.2619999999999</c:v>
                </c:pt>
                <c:pt idx="24">
                  <c:v>1789.6990000000001</c:v>
                </c:pt>
                <c:pt idx="25">
                  <c:v>1692.6420000000001</c:v>
                </c:pt>
                <c:pt idx="26">
                  <c:v>1765.4349999999999</c:v>
                </c:pt>
                <c:pt idx="27">
                  <c:v>1688.182</c:v>
                </c:pt>
                <c:pt idx="28">
                  <c:v>1580.7570000000001</c:v>
                </c:pt>
                <c:pt idx="29">
                  <c:v>1657.5730000000001</c:v>
                </c:pt>
                <c:pt idx="30">
                  <c:v>1655.481</c:v>
                </c:pt>
                <c:pt idx="31">
                  <c:v>1584.5150000000001</c:v>
                </c:pt>
                <c:pt idx="32">
                  <c:v>1561.7570000000001</c:v>
                </c:pt>
                <c:pt idx="33">
                  <c:v>1527.8720000000001</c:v>
                </c:pt>
                <c:pt idx="34">
                  <c:v>1506.63</c:v>
                </c:pt>
                <c:pt idx="35">
                  <c:v>1526.8030000000001</c:v>
                </c:pt>
                <c:pt idx="36">
                  <c:v>1544.8140000000001</c:v>
                </c:pt>
                <c:pt idx="37">
                  <c:v>1470.125</c:v>
                </c:pt>
                <c:pt idx="38">
                  <c:v>1503.1590000000001</c:v>
                </c:pt>
                <c:pt idx="39">
                  <c:v>1428.01</c:v>
                </c:pt>
                <c:pt idx="40">
                  <c:v>1443.067</c:v>
                </c:pt>
                <c:pt idx="41">
                  <c:v>1396.1469999999999</c:v>
                </c:pt>
                <c:pt idx="42">
                  <c:v>1363.021</c:v>
                </c:pt>
                <c:pt idx="43">
                  <c:v>1338.2850000000001</c:v>
                </c:pt>
                <c:pt idx="44">
                  <c:v>1298.354</c:v>
                </c:pt>
                <c:pt idx="45">
                  <c:v>1279.5039999999999</c:v>
                </c:pt>
                <c:pt idx="46">
                  <c:v>1201.55</c:v>
                </c:pt>
                <c:pt idx="47">
                  <c:v>1215.768</c:v>
                </c:pt>
                <c:pt idx="48">
                  <c:v>1218.4580000000001</c:v>
                </c:pt>
                <c:pt idx="49">
                  <c:v>1179.4349999999999</c:v>
                </c:pt>
                <c:pt idx="50">
                  <c:v>1117.8489999999999</c:v>
                </c:pt>
                <c:pt idx="51">
                  <c:v>1123.1130000000001</c:v>
                </c:pt>
                <c:pt idx="52">
                  <c:v>1078.492</c:v>
                </c:pt>
                <c:pt idx="53">
                  <c:v>1009.09</c:v>
                </c:pt>
                <c:pt idx="54">
                  <c:v>1031.7449999999999</c:v>
                </c:pt>
                <c:pt idx="55">
                  <c:v>1036.0899999999999</c:v>
                </c:pt>
                <c:pt idx="56">
                  <c:v>964.84860000000003</c:v>
                </c:pt>
                <c:pt idx="57">
                  <c:v>895.67629999999997</c:v>
                </c:pt>
                <c:pt idx="58">
                  <c:v>916.40039999999999</c:v>
                </c:pt>
                <c:pt idx="59">
                  <c:v>888.60730000000001</c:v>
                </c:pt>
                <c:pt idx="60">
                  <c:v>910.28549999999996</c:v>
                </c:pt>
                <c:pt idx="61">
                  <c:v>829.4923</c:v>
                </c:pt>
                <c:pt idx="62">
                  <c:v>852.44640000000004</c:v>
                </c:pt>
                <c:pt idx="63">
                  <c:v>878.20500000000004</c:v>
                </c:pt>
                <c:pt idx="64">
                  <c:v>856.46939999999995</c:v>
                </c:pt>
                <c:pt idx="65">
                  <c:v>803.10159999999996</c:v>
                </c:pt>
                <c:pt idx="66">
                  <c:v>761.7337</c:v>
                </c:pt>
                <c:pt idx="67">
                  <c:v>804.44640000000004</c:v>
                </c:pt>
                <c:pt idx="68">
                  <c:v>826.44640000000004</c:v>
                </c:pt>
                <c:pt idx="69">
                  <c:v>772.27390000000003</c:v>
                </c:pt>
                <c:pt idx="70">
                  <c:v>775.43489999999997</c:v>
                </c:pt>
                <c:pt idx="71">
                  <c:v>754.64179999999999</c:v>
                </c:pt>
                <c:pt idx="72">
                  <c:v>800.80269999999996</c:v>
                </c:pt>
                <c:pt idx="73">
                  <c:v>791.4579</c:v>
                </c:pt>
                <c:pt idx="74">
                  <c:v>743.15899999999999</c:v>
                </c:pt>
                <c:pt idx="75">
                  <c:v>805.89469999999994</c:v>
                </c:pt>
                <c:pt idx="76">
                  <c:v>777.81420000000003</c:v>
                </c:pt>
                <c:pt idx="77">
                  <c:v>759.58429999999998</c:v>
                </c:pt>
                <c:pt idx="78">
                  <c:v>788.31989999999996</c:v>
                </c:pt>
                <c:pt idx="79">
                  <c:v>770.22799999999995</c:v>
                </c:pt>
                <c:pt idx="80">
                  <c:v>728.59580000000005</c:v>
                </c:pt>
                <c:pt idx="81">
                  <c:v>819.27390000000003</c:v>
                </c:pt>
                <c:pt idx="82">
                  <c:v>730.27390000000003</c:v>
                </c:pt>
                <c:pt idx="83">
                  <c:v>729.13599999999997</c:v>
                </c:pt>
                <c:pt idx="84">
                  <c:v>749.50379999999996</c:v>
                </c:pt>
                <c:pt idx="85">
                  <c:v>771.46939999999995</c:v>
                </c:pt>
                <c:pt idx="86">
                  <c:v>722.91759999999999</c:v>
                </c:pt>
                <c:pt idx="87">
                  <c:v>805.71079999999995</c:v>
                </c:pt>
                <c:pt idx="88">
                  <c:v>783.80269999999996</c:v>
                </c:pt>
                <c:pt idx="89">
                  <c:v>737.95209999999997</c:v>
                </c:pt>
                <c:pt idx="90">
                  <c:v>754.7912</c:v>
                </c:pt>
                <c:pt idx="91">
                  <c:v>724.88310000000001</c:v>
                </c:pt>
                <c:pt idx="92">
                  <c:v>788.20500000000004</c:v>
                </c:pt>
                <c:pt idx="93">
                  <c:v>734.7337</c:v>
                </c:pt>
                <c:pt idx="94">
                  <c:v>684.63019999999995</c:v>
                </c:pt>
                <c:pt idx="95">
                  <c:v>749.41189999999995</c:v>
                </c:pt>
                <c:pt idx="96">
                  <c:v>690.98659999999995</c:v>
                </c:pt>
                <c:pt idx="97">
                  <c:v>716.4923</c:v>
                </c:pt>
                <c:pt idx="98">
                  <c:v>734.25099999999998</c:v>
                </c:pt>
                <c:pt idx="99">
                  <c:v>670.17049999999995</c:v>
                </c:pt>
                <c:pt idx="100">
                  <c:v>716.35440000000006</c:v>
                </c:pt>
                <c:pt idx="101">
                  <c:v>755.59580000000005</c:v>
                </c:pt>
                <c:pt idx="102">
                  <c:v>702.86019999999996</c:v>
                </c:pt>
                <c:pt idx="103">
                  <c:v>690.44640000000004</c:v>
                </c:pt>
                <c:pt idx="104">
                  <c:v>761.77970000000005</c:v>
                </c:pt>
                <c:pt idx="105">
                  <c:v>692.48080000000004</c:v>
                </c:pt>
                <c:pt idx="106">
                  <c:v>708.07860000000005</c:v>
                </c:pt>
                <c:pt idx="107">
                  <c:v>715.38890000000004</c:v>
                </c:pt>
                <c:pt idx="108">
                  <c:v>706.75670000000002</c:v>
                </c:pt>
                <c:pt idx="109">
                  <c:v>706.87159999999994</c:v>
                </c:pt>
                <c:pt idx="110">
                  <c:v>737.12450000000001</c:v>
                </c:pt>
                <c:pt idx="111">
                  <c:v>703.57280000000003</c:v>
                </c:pt>
                <c:pt idx="112">
                  <c:v>770.52679999999998</c:v>
                </c:pt>
                <c:pt idx="113">
                  <c:v>630.48080000000004</c:v>
                </c:pt>
                <c:pt idx="114">
                  <c:v>668.40039999999999</c:v>
                </c:pt>
                <c:pt idx="115">
                  <c:v>638.17049999999995</c:v>
                </c:pt>
                <c:pt idx="116">
                  <c:v>660.23940000000005</c:v>
                </c:pt>
                <c:pt idx="117">
                  <c:v>590.23940000000005</c:v>
                </c:pt>
                <c:pt idx="118">
                  <c:v>599.5498</c:v>
                </c:pt>
                <c:pt idx="119">
                  <c:v>567.48080000000004</c:v>
                </c:pt>
                <c:pt idx="120">
                  <c:v>555.18200000000002</c:v>
                </c:pt>
                <c:pt idx="121">
                  <c:v>523.60730000000001</c:v>
                </c:pt>
                <c:pt idx="122">
                  <c:v>501.61880000000002</c:v>
                </c:pt>
                <c:pt idx="123">
                  <c:v>488.52679999999998</c:v>
                </c:pt>
                <c:pt idx="124">
                  <c:v>390.4119</c:v>
                </c:pt>
                <c:pt idx="125">
                  <c:v>350.66480000000001</c:v>
                </c:pt>
                <c:pt idx="126">
                  <c:v>352.58429999999998</c:v>
                </c:pt>
                <c:pt idx="127">
                  <c:v>328.7912</c:v>
                </c:pt>
                <c:pt idx="128">
                  <c:v>282.61880000000002</c:v>
                </c:pt>
                <c:pt idx="129">
                  <c:v>258.23950000000002</c:v>
                </c:pt>
                <c:pt idx="130">
                  <c:v>266.05549999999999</c:v>
                </c:pt>
                <c:pt idx="131">
                  <c:v>211.7337</c:v>
                </c:pt>
                <c:pt idx="132">
                  <c:v>238.56129999999999</c:v>
                </c:pt>
                <c:pt idx="133">
                  <c:v>187.38890000000001</c:v>
                </c:pt>
                <c:pt idx="134">
                  <c:v>152.15899999999999</c:v>
                </c:pt>
                <c:pt idx="135">
                  <c:v>115.8257</c:v>
                </c:pt>
                <c:pt idx="136">
                  <c:v>103.5038</c:v>
                </c:pt>
                <c:pt idx="137">
                  <c:v>124.2854</c:v>
                </c:pt>
                <c:pt idx="138">
                  <c:v>120.4004</c:v>
                </c:pt>
                <c:pt idx="139">
                  <c:v>86.917630000000003</c:v>
                </c:pt>
                <c:pt idx="140">
                  <c:v>96.83717</c:v>
                </c:pt>
                <c:pt idx="141">
                  <c:v>70.595789999999994</c:v>
                </c:pt>
                <c:pt idx="142">
                  <c:v>73.607280000000003</c:v>
                </c:pt>
                <c:pt idx="143">
                  <c:v>61.262459999999997</c:v>
                </c:pt>
                <c:pt idx="144">
                  <c:v>62.86016</c:v>
                </c:pt>
                <c:pt idx="145">
                  <c:v>56.319929999999999</c:v>
                </c:pt>
                <c:pt idx="146">
                  <c:v>-0.81802370000000002</c:v>
                </c:pt>
                <c:pt idx="147">
                  <c:v>19.354399999999998</c:v>
                </c:pt>
                <c:pt idx="148">
                  <c:v>27.917629999999999</c:v>
                </c:pt>
                <c:pt idx="149">
                  <c:v>38.423369999999998</c:v>
                </c:pt>
                <c:pt idx="150">
                  <c:v>36.929130000000001</c:v>
                </c:pt>
                <c:pt idx="151">
                  <c:v>41.952109999999998</c:v>
                </c:pt>
                <c:pt idx="152">
                  <c:v>55.273949999999999</c:v>
                </c:pt>
                <c:pt idx="153">
                  <c:v>7.0440670000000001</c:v>
                </c:pt>
                <c:pt idx="154">
                  <c:v>26.113029999999998</c:v>
                </c:pt>
                <c:pt idx="155">
                  <c:v>45.227980000000002</c:v>
                </c:pt>
                <c:pt idx="156">
                  <c:v>48.538319999999999</c:v>
                </c:pt>
                <c:pt idx="157">
                  <c:v>66.710740000000001</c:v>
                </c:pt>
                <c:pt idx="158">
                  <c:v>-15.87547</c:v>
                </c:pt>
                <c:pt idx="159">
                  <c:v>43.79121</c:v>
                </c:pt>
                <c:pt idx="160">
                  <c:v>35.699240000000003</c:v>
                </c:pt>
                <c:pt idx="161">
                  <c:v>57.79119</c:v>
                </c:pt>
                <c:pt idx="162">
                  <c:v>14.07856</c:v>
                </c:pt>
                <c:pt idx="163">
                  <c:v>59.342930000000003</c:v>
                </c:pt>
                <c:pt idx="164">
                  <c:v>29.572800000000001</c:v>
                </c:pt>
                <c:pt idx="165">
                  <c:v>36.113039999999998</c:v>
                </c:pt>
                <c:pt idx="166">
                  <c:v>-10.2318</c:v>
                </c:pt>
              </c:numCache>
            </c:numRef>
          </c:yVal>
          <c:smooth val="1"/>
          <c:extLst>
            <c:ext xmlns:c16="http://schemas.microsoft.com/office/drawing/2014/chart" uri="{C3380CC4-5D6E-409C-BE32-E72D297353CC}">
              <c16:uniqueId val="{00000003-381F-462B-B9AE-DA3ADBCEB74B}"/>
            </c:ext>
          </c:extLst>
        </c:ser>
        <c:ser>
          <c:idx val="5"/>
          <c:order val="4"/>
          <c:tx>
            <c:v>18</c:v>
          </c:tx>
          <c:spPr>
            <a:ln w="19050" cap="rnd">
              <a:solidFill>
                <a:schemeClr val="accent6"/>
              </a:solidFill>
              <a:round/>
            </a:ln>
            <a:effectLst/>
          </c:spPr>
          <c:marker>
            <c:symbol val="none"/>
          </c:marker>
          <c:xVal>
            <c:numRef>
              <c:f>CU2S!$AI$3:$AI$169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CU2S!$AJ$3:$AJ$169</c:f>
              <c:numCache>
                <c:formatCode>0.00E+00</c:formatCode>
                <c:ptCount val="167"/>
                <c:pt idx="0">
                  <c:v>1210.3399999999999</c:v>
                </c:pt>
                <c:pt idx="1">
                  <c:v>1179.2829999999999</c:v>
                </c:pt>
                <c:pt idx="2">
                  <c:v>1168.8109999999999</c:v>
                </c:pt>
                <c:pt idx="3">
                  <c:v>1208.8</c:v>
                </c:pt>
                <c:pt idx="4">
                  <c:v>1246.443</c:v>
                </c:pt>
                <c:pt idx="5">
                  <c:v>1244.6500000000001</c:v>
                </c:pt>
                <c:pt idx="6">
                  <c:v>1271.2370000000001</c:v>
                </c:pt>
                <c:pt idx="7">
                  <c:v>1251.673</c:v>
                </c:pt>
                <c:pt idx="8">
                  <c:v>1298.133</c:v>
                </c:pt>
                <c:pt idx="9">
                  <c:v>1390.0070000000001</c:v>
                </c:pt>
                <c:pt idx="10">
                  <c:v>1379.662</c:v>
                </c:pt>
                <c:pt idx="11">
                  <c:v>1280.386</c:v>
                </c:pt>
                <c:pt idx="12">
                  <c:v>1279.8</c:v>
                </c:pt>
                <c:pt idx="13">
                  <c:v>1358.1790000000001</c:v>
                </c:pt>
                <c:pt idx="14">
                  <c:v>1266.2249999999999</c:v>
                </c:pt>
                <c:pt idx="15">
                  <c:v>1228.8689999999999</c:v>
                </c:pt>
                <c:pt idx="16">
                  <c:v>1338.248</c:v>
                </c:pt>
                <c:pt idx="17">
                  <c:v>1327.248</c:v>
                </c:pt>
                <c:pt idx="18">
                  <c:v>1290.328</c:v>
                </c:pt>
                <c:pt idx="19">
                  <c:v>1296.5119999999999</c:v>
                </c:pt>
                <c:pt idx="20">
                  <c:v>1290.145</c:v>
                </c:pt>
                <c:pt idx="21">
                  <c:v>1338.11</c:v>
                </c:pt>
                <c:pt idx="22">
                  <c:v>1234.5119999999999</c:v>
                </c:pt>
                <c:pt idx="23">
                  <c:v>1270.5119999999999</c:v>
                </c:pt>
                <c:pt idx="24">
                  <c:v>1298.9490000000001</c:v>
                </c:pt>
                <c:pt idx="25">
                  <c:v>1277.8920000000001</c:v>
                </c:pt>
                <c:pt idx="26">
                  <c:v>1177.6849999999999</c:v>
                </c:pt>
                <c:pt idx="27">
                  <c:v>1248.432</c:v>
                </c:pt>
                <c:pt idx="28">
                  <c:v>1211.0070000000001</c:v>
                </c:pt>
                <c:pt idx="29">
                  <c:v>1190.8230000000001</c:v>
                </c:pt>
                <c:pt idx="30">
                  <c:v>1166.731</c:v>
                </c:pt>
                <c:pt idx="31">
                  <c:v>1096.7650000000001</c:v>
                </c:pt>
                <c:pt idx="32">
                  <c:v>1059.0070000000001</c:v>
                </c:pt>
                <c:pt idx="33">
                  <c:v>1116.1220000000001</c:v>
                </c:pt>
                <c:pt idx="34">
                  <c:v>1038.8800000000001</c:v>
                </c:pt>
                <c:pt idx="35">
                  <c:v>1079.0530000000001</c:v>
                </c:pt>
                <c:pt idx="36">
                  <c:v>1003.064</c:v>
                </c:pt>
                <c:pt idx="37">
                  <c:v>1036.375</c:v>
                </c:pt>
                <c:pt idx="38">
                  <c:v>1017.409</c:v>
                </c:pt>
                <c:pt idx="39">
                  <c:v>946.25959999999998</c:v>
                </c:pt>
                <c:pt idx="40">
                  <c:v>990.31709999999998</c:v>
                </c:pt>
                <c:pt idx="41">
                  <c:v>931.39750000000004</c:v>
                </c:pt>
                <c:pt idx="42">
                  <c:v>893.27110000000005</c:v>
                </c:pt>
                <c:pt idx="43">
                  <c:v>929.53549999999996</c:v>
                </c:pt>
                <c:pt idx="44">
                  <c:v>924.60440000000006</c:v>
                </c:pt>
                <c:pt idx="45">
                  <c:v>929.75379999999996</c:v>
                </c:pt>
                <c:pt idx="46">
                  <c:v>848.7998</c:v>
                </c:pt>
                <c:pt idx="47">
                  <c:v>733.01819999999998</c:v>
                </c:pt>
                <c:pt idx="48">
                  <c:v>814.7079</c:v>
                </c:pt>
                <c:pt idx="49">
                  <c:v>782.68489999999997</c:v>
                </c:pt>
                <c:pt idx="50">
                  <c:v>763.09860000000003</c:v>
                </c:pt>
                <c:pt idx="51">
                  <c:v>751.36300000000006</c:v>
                </c:pt>
                <c:pt idx="52">
                  <c:v>738.7423</c:v>
                </c:pt>
                <c:pt idx="53">
                  <c:v>690.34</c:v>
                </c:pt>
                <c:pt idx="54">
                  <c:v>655.99519999999995</c:v>
                </c:pt>
                <c:pt idx="55">
                  <c:v>639.34</c:v>
                </c:pt>
                <c:pt idx="56">
                  <c:v>632.09860000000003</c:v>
                </c:pt>
                <c:pt idx="57">
                  <c:v>543.92629999999997</c:v>
                </c:pt>
                <c:pt idx="58">
                  <c:v>658.65039999999999</c:v>
                </c:pt>
                <c:pt idx="59">
                  <c:v>550.85730000000001</c:v>
                </c:pt>
                <c:pt idx="60">
                  <c:v>584.53549999999996</c:v>
                </c:pt>
                <c:pt idx="61">
                  <c:v>565.7423</c:v>
                </c:pt>
                <c:pt idx="62">
                  <c:v>584.69640000000004</c:v>
                </c:pt>
                <c:pt idx="63">
                  <c:v>526.45500000000004</c:v>
                </c:pt>
                <c:pt idx="64">
                  <c:v>524.71939999999995</c:v>
                </c:pt>
                <c:pt idx="65">
                  <c:v>491.35149999999999</c:v>
                </c:pt>
                <c:pt idx="66">
                  <c:v>461.9837</c:v>
                </c:pt>
                <c:pt idx="67">
                  <c:v>535.69640000000004</c:v>
                </c:pt>
                <c:pt idx="68">
                  <c:v>465.69639999999998</c:v>
                </c:pt>
                <c:pt idx="69">
                  <c:v>467.524</c:v>
                </c:pt>
                <c:pt idx="70">
                  <c:v>499.68490000000003</c:v>
                </c:pt>
                <c:pt idx="71">
                  <c:v>475.89179999999999</c:v>
                </c:pt>
                <c:pt idx="72">
                  <c:v>462.05270000000002</c:v>
                </c:pt>
                <c:pt idx="73">
                  <c:v>480.7079</c:v>
                </c:pt>
                <c:pt idx="74">
                  <c:v>454.40899999999999</c:v>
                </c:pt>
                <c:pt idx="75">
                  <c:v>479.1447</c:v>
                </c:pt>
                <c:pt idx="76">
                  <c:v>420.06420000000003</c:v>
                </c:pt>
                <c:pt idx="77">
                  <c:v>455.83429999999998</c:v>
                </c:pt>
                <c:pt idx="78">
                  <c:v>474.56990000000002</c:v>
                </c:pt>
                <c:pt idx="79">
                  <c:v>441.47800000000001</c:v>
                </c:pt>
                <c:pt idx="80">
                  <c:v>426.8458</c:v>
                </c:pt>
                <c:pt idx="81">
                  <c:v>403.524</c:v>
                </c:pt>
                <c:pt idx="82">
                  <c:v>434.524</c:v>
                </c:pt>
                <c:pt idx="83">
                  <c:v>438.38600000000002</c:v>
                </c:pt>
                <c:pt idx="84">
                  <c:v>421.75380000000001</c:v>
                </c:pt>
                <c:pt idx="85">
                  <c:v>412.71940000000001</c:v>
                </c:pt>
                <c:pt idx="86">
                  <c:v>383.16759999999999</c:v>
                </c:pt>
                <c:pt idx="87">
                  <c:v>449.96069999999997</c:v>
                </c:pt>
                <c:pt idx="88">
                  <c:v>409.05270000000002</c:v>
                </c:pt>
                <c:pt idx="89">
                  <c:v>408.20209999999997</c:v>
                </c:pt>
                <c:pt idx="90">
                  <c:v>394.0412</c:v>
                </c:pt>
                <c:pt idx="91">
                  <c:v>407.13310000000001</c:v>
                </c:pt>
                <c:pt idx="92">
                  <c:v>406.45499999999998</c:v>
                </c:pt>
                <c:pt idx="93">
                  <c:v>399.9837</c:v>
                </c:pt>
                <c:pt idx="94">
                  <c:v>386.88029999999998</c:v>
                </c:pt>
                <c:pt idx="95">
                  <c:v>351.6619</c:v>
                </c:pt>
                <c:pt idx="96">
                  <c:v>396.23660000000001</c:v>
                </c:pt>
                <c:pt idx="97">
                  <c:v>369.7423</c:v>
                </c:pt>
                <c:pt idx="98">
                  <c:v>384.50099999999998</c:v>
                </c:pt>
                <c:pt idx="99">
                  <c:v>389.4205</c:v>
                </c:pt>
                <c:pt idx="100">
                  <c:v>371.6044</c:v>
                </c:pt>
                <c:pt idx="101">
                  <c:v>379.8458</c:v>
                </c:pt>
                <c:pt idx="102">
                  <c:v>419.11020000000002</c:v>
                </c:pt>
                <c:pt idx="103">
                  <c:v>422.69639999999998</c:v>
                </c:pt>
                <c:pt idx="104">
                  <c:v>408.02969999999999</c:v>
                </c:pt>
                <c:pt idx="105">
                  <c:v>403.73079999999999</c:v>
                </c:pt>
                <c:pt idx="106">
                  <c:v>383.32859999999999</c:v>
                </c:pt>
                <c:pt idx="107">
                  <c:v>412.63889999999998</c:v>
                </c:pt>
                <c:pt idx="108">
                  <c:v>397.00670000000002</c:v>
                </c:pt>
                <c:pt idx="109">
                  <c:v>402.1216</c:v>
                </c:pt>
                <c:pt idx="110">
                  <c:v>365.37450000000001</c:v>
                </c:pt>
                <c:pt idx="111">
                  <c:v>425.82279999999997</c:v>
                </c:pt>
                <c:pt idx="112">
                  <c:v>399.77679999999998</c:v>
                </c:pt>
                <c:pt idx="113">
                  <c:v>379.73079999999999</c:v>
                </c:pt>
                <c:pt idx="114">
                  <c:v>363.65039999999999</c:v>
                </c:pt>
                <c:pt idx="115">
                  <c:v>396.4205</c:v>
                </c:pt>
                <c:pt idx="116">
                  <c:v>374.48950000000002</c:v>
                </c:pt>
                <c:pt idx="117">
                  <c:v>359.48950000000002</c:v>
                </c:pt>
                <c:pt idx="118">
                  <c:v>327.7998</c:v>
                </c:pt>
                <c:pt idx="119">
                  <c:v>341.73079999999999</c:v>
                </c:pt>
                <c:pt idx="120">
                  <c:v>347.43200000000002</c:v>
                </c:pt>
                <c:pt idx="121">
                  <c:v>313.85730000000001</c:v>
                </c:pt>
                <c:pt idx="122">
                  <c:v>280.86880000000002</c:v>
                </c:pt>
                <c:pt idx="123">
                  <c:v>284.77679999999998</c:v>
                </c:pt>
                <c:pt idx="124">
                  <c:v>228.6619</c:v>
                </c:pt>
                <c:pt idx="125">
                  <c:v>167.91480000000001</c:v>
                </c:pt>
                <c:pt idx="126">
                  <c:v>216.83430000000001</c:v>
                </c:pt>
                <c:pt idx="127">
                  <c:v>204.0412</c:v>
                </c:pt>
                <c:pt idx="128">
                  <c:v>165.86879999999999</c:v>
                </c:pt>
                <c:pt idx="129">
                  <c:v>144.48949999999999</c:v>
                </c:pt>
                <c:pt idx="130">
                  <c:v>84.30556</c:v>
                </c:pt>
                <c:pt idx="131">
                  <c:v>111.9837</c:v>
                </c:pt>
                <c:pt idx="132">
                  <c:v>94.811310000000006</c:v>
                </c:pt>
                <c:pt idx="133">
                  <c:v>79.638900000000007</c:v>
                </c:pt>
                <c:pt idx="134">
                  <c:v>57.409010000000002</c:v>
                </c:pt>
                <c:pt idx="135">
                  <c:v>104.0757</c:v>
                </c:pt>
                <c:pt idx="136">
                  <c:v>62.753830000000001</c:v>
                </c:pt>
                <c:pt idx="137">
                  <c:v>54.535449999999997</c:v>
                </c:pt>
                <c:pt idx="138">
                  <c:v>76.650390000000002</c:v>
                </c:pt>
                <c:pt idx="139">
                  <c:v>63.167630000000003</c:v>
                </c:pt>
                <c:pt idx="140">
                  <c:v>54.08717</c:v>
                </c:pt>
                <c:pt idx="141">
                  <c:v>43.845790000000001</c:v>
                </c:pt>
                <c:pt idx="142">
                  <c:v>55.857289999999999</c:v>
                </c:pt>
                <c:pt idx="143">
                  <c:v>33.512459999999997</c:v>
                </c:pt>
                <c:pt idx="144">
                  <c:v>37.11016</c:v>
                </c:pt>
                <c:pt idx="145">
                  <c:v>43.569929999999999</c:v>
                </c:pt>
                <c:pt idx="146">
                  <c:v>-23.568020000000001</c:v>
                </c:pt>
                <c:pt idx="147">
                  <c:v>26.604399999999998</c:v>
                </c:pt>
                <c:pt idx="148">
                  <c:v>26.167629999999999</c:v>
                </c:pt>
                <c:pt idx="149">
                  <c:v>39.673369999999998</c:v>
                </c:pt>
                <c:pt idx="150">
                  <c:v>37.179130000000001</c:v>
                </c:pt>
                <c:pt idx="151">
                  <c:v>29.202110000000001</c:v>
                </c:pt>
                <c:pt idx="152">
                  <c:v>42.523949999999999</c:v>
                </c:pt>
                <c:pt idx="153">
                  <c:v>40.294069999999998</c:v>
                </c:pt>
                <c:pt idx="154">
                  <c:v>-22.636970000000002</c:v>
                </c:pt>
                <c:pt idx="155">
                  <c:v>28.477979999999999</c:v>
                </c:pt>
                <c:pt idx="156">
                  <c:v>38.788319999999999</c:v>
                </c:pt>
                <c:pt idx="157">
                  <c:v>31.960740000000001</c:v>
                </c:pt>
                <c:pt idx="158">
                  <c:v>26.37453</c:v>
                </c:pt>
                <c:pt idx="159">
                  <c:v>19.04121</c:v>
                </c:pt>
                <c:pt idx="160">
                  <c:v>24.94924</c:v>
                </c:pt>
                <c:pt idx="161">
                  <c:v>24.04119</c:v>
                </c:pt>
                <c:pt idx="162">
                  <c:v>28.32856</c:v>
                </c:pt>
                <c:pt idx="163">
                  <c:v>41.592930000000003</c:v>
                </c:pt>
                <c:pt idx="164">
                  <c:v>44.822800000000001</c:v>
                </c:pt>
                <c:pt idx="165">
                  <c:v>0.3630371</c:v>
                </c:pt>
                <c:pt idx="166">
                  <c:v>-2.9817960000000001</c:v>
                </c:pt>
              </c:numCache>
            </c:numRef>
          </c:yVal>
          <c:smooth val="1"/>
          <c:extLst>
            <c:ext xmlns:c16="http://schemas.microsoft.com/office/drawing/2014/chart" uri="{C3380CC4-5D6E-409C-BE32-E72D297353CC}">
              <c16:uniqueId val="{00000004-381F-462B-B9AE-DA3ADBCEB74B}"/>
            </c:ext>
          </c:extLst>
        </c:ser>
        <c:dLbls>
          <c:showLegendKey val="0"/>
          <c:showVal val="0"/>
          <c:showCatName val="0"/>
          <c:showSerName val="0"/>
          <c:showPercent val="0"/>
          <c:showBubbleSize val="0"/>
        </c:dLbls>
        <c:axId val="465744208"/>
        <c:axId val="465742768"/>
      </c:scatterChart>
      <c:valAx>
        <c:axId val="465744208"/>
        <c:scaling>
          <c:orientation val="minMax"/>
          <c:min val="61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wavelength(nm)</a:t>
                </a:r>
              </a:p>
            </c:rich>
          </c:tx>
          <c:layout>
            <c:manualLayout>
              <c:xMode val="edge"/>
              <c:yMode val="edge"/>
              <c:x val="0.49779396325459319"/>
              <c:y val="0.8786803732866724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title>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465742768"/>
        <c:crosses val="autoZero"/>
        <c:crossBetween val="midCat"/>
      </c:valAx>
      <c:valAx>
        <c:axId val="4657427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counts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title>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465744208"/>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he-I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b</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scatterChart>
        <c:scatterStyle val="smoothMarker"/>
        <c:varyColors val="0"/>
        <c:ser>
          <c:idx val="0"/>
          <c:order val="0"/>
          <c:tx>
            <c:v>2</c:v>
          </c:tx>
          <c:spPr>
            <a:ln w="19050" cap="rnd">
              <a:solidFill>
                <a:schemeClr val="accent1"/>
              </a:solidFill>
              <a:round/>
            </a:ln>
            <a:effectLst/>
          </c:spPr>
          <c:marker>
            <c:symbol val="none"/>
          </c:marker>
          <c:xVal>
            <c:numRef>
              <c:f>CU2S!$C$3:$C$160</c:f>
              <c:numCache>
                <c:formatCode>0.00E+00</c:formatCode>
                <c:ptCount val="158"/>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numCache>
            </c:numRef>
          </c:xVal>
          <c:yVal>
            <c:numRef>
              <c:f>CU2S!$D$3:$D$160</c:f>
              <c:numCache>
                <c:formatCode>0.00E+00</c:formatCode>
                <c:ptCount val="158"/>
                <c:pt idx="0">
                  <c:v>1486.173</c:v>
                </c:pt>
                <c:pt idx="1">
                  <c:v>1597.116</c:v>
                </c:pt>
                <c:pt idx="2">
                  <c:v>1469.645</c:v>
                </c:pt>
                <c:pt idx="3">
                  <c:v>1637.633</c:v>
                </c:pt>
                <c:pt idx="4">
                  <c:v>1658.277</c:v>
                </c:pt>
                <c:pt idx="5">
                  <c:v>1742.4839999999999</c:v>
                </c:pt>
                <c:pt idx="6">
                  <c:v>1757.07</c:v>
                </c:pt>
                <c:pt idx="7">
                  <c:v>1752.5070000000001</c:v>
                </c:pt>
                <c:pt idx="8">
                  <c:v>1755.9659999999999</c:v>
                </c:pt>
                <c:pt idx="9">
                  <c:v>1809.84</c:v>
                </c:pt>
                <c:pt idx="10">
                  <c:v>1849.4949999999999</c:v>
                </c:pt>
                <c:pt idx="11">
                  <c:v>1730.2190000000001</c:v>
                </c:pt>
                <c:pt idx="12">
                  <c:v>1888.633</c:v>
                </c:pt>
                <c:pt idx="13">
                  <c:v>1804.0119999999999</c:v>
                </c:pt>
                <c:pt idx="14">
                  <c:v>1910.058</c:v>
                </c:pt>
                <c:pt idx="15">
                  <c:v>1836.702</c:v>
                </c:pt>
                <c:pt idx="16">
                  <c:v>1834.0809999999999</c:v>
                </c:pt>
                <c:pt idx="17">
                  <c:v>1907.0809999999999</c:v>
                </c:pt>
                <c:pt idx="18">
                  <c:v>1920.162</c:v>
                </c:pt>
                <c:pt idx="19">
                  <c:v>1868.346</c:v>
                </c:pt>
                <c:pt idx="20">
                  <c:v>1995.9780000000001</c:v>
                </c:pt>
                <c:pt idx="21">
                  <c:v>1979.943</c:v>
                </c:pt>
                <c:pt idx="22">
                  <c:v>1861.346</c:v>
                </c:pt>
                <c:pt idx="23">
                  <c:v>1979.346</c:v>
                </c:pt>
                <c:pt idx="24">
                  <c:v>1938.7819999999999</c:v>
                </c:pt>
                <c:pt idx="25">
                  <c:v>1833.7249999999999</c:v>
                </c:pt>
                <c:pt idx="26">
                  <c:v>1902.518</c:v>
                </c:pt>
                <c:pt idx="27">
                  <c:v>1913.2650000000001</c:v>
                </c:pt>
                <c:pt idx="28">
                  <c:v>1860.84</c:v>
                </c:pt>
                <c:pt idx="29">
                  <c:v>1773.6559999999999</c:v>
                </c:pt>
                <c:pt idx="30">
                  <c:v>1815.5640000000001</c:v>
                </c:pt>
                <c:pt idx="31">
                  <c:v>1809.5989999999999</c:v>
                </c:pt>
                <c:pt idx="32">
                  <c:v>1861.84</c:v>
                </c:pt>
                <c:pt idx="33">
                  <c:v>1756.9549999999999</c:v>
                </c:pt>
                <c:pt idx="34">
                  <c:v>1840.7139999999999</c:v>
                </c:pt>
                <c:pt idx="35">
                  <c:v>1739.886</c:v>
                </c:pt>
                <c:pt idx="36">
                  <c:v>1789.8969999999999</c:v>
                </c:pt>
                <c:pt idx="37">
                  <c:v>1835.2080000000001</c:v>
                </c:pt>
                <c:pt idx="38">
                  <c:v>1709.242</c:v>
                </c:pt>
                <c:pt idx="39">
                  <c:v>1792.0930000000001</c:v>
                </c:pt>
                <c:pt idx="40">
                  <c:v>1691.15</c:v>
                </c:pt>
                <c:pt idx="41">
                  <c:v>1734.231</c:v>
                </c:pt>
                <c:pt idx="42">
                  <c:v>1621.104</c:v>
                </c:pt>
                <c:pt idx="43">
                  <c:v>1636.3689999999999</c:v>
                </c:pt>
                <c:pt idx="44">
                  <c:v>1673.4380000000001</c:v>
                </c:pt>
                <c:pt idx="45">
                  <c:v>1692.587</c:v>
                </c:pt>
                <c:pt idx="46">
                  <c:v>1716.633</c:v>
                </c:pt>
                <c:pt idx="47">
                  <c:v>1652.8510000000001</c:v>
                </c:pt>
                <c:pt idx="48">
                  <c:v>1617.5409999999999</c:v>
                </c:pt>
                <c:pt idx="49">
                  <c:v>1594.518</c:v>
                </c:pt>
                <c:pt idx="50">
                  <c:v>1606.932</c:v>
                </c:pt>
                <c:pt idx="51">
                  <c:v>1643.1959999999999</c:v>
                </c:pt>
                <c:pt idx="52">
                  <c:v>1579.576</c:v>
                </c:pt>
                <c:pt idx="53">
                  <c:v>1491.173</c:v>
                </c:pt>
                <c:pt idx="54">
                  <c:v>1559.828</c:v>
                </c:pt>
                <c:pt idx="55">
                  <c:v>1481.173</c:v>
                </c:pt>
                <c:pt idx="56">
                  <c:v>1523.932</c:v>
                </c:pt>
                <c:pt idx="57">
                  <c:v>1400.76</c:v>
                </c:pt>
                <c:pt idx="58">
                  <c:v>1460.4839999999999</c:v>
                </c:pt>
                <c:pt idx="59">
                  <c:v>1402.691</c:v>
                </c:pt>
                <c:pt idx="60">
                  <c:v>1430.3689999999999</c:v>
                </c:pt>
                <c:pt idx="61">
                  <c:v>1404.576</c:v>
                </c:pt>
                <c:pt idx="62">
                  <c:v>1471.53</c:v>
                </c:pt>
                <c:pt idx="63">
                  <c:v>1359.288</c:v>
                </c:pt>
                <c:pt idx="64">
                  <c:v>1512.5530000000001</c:v>
                </c:pt>
                <c:pt idx="65">
                  <c:v>1466.1849999999999</c:v>
                </c:pt>
                <c:pt idx="66">
                  <c:v>1447.817</c:v>
                </c:pt>
                <c:pt idx="67">
                  <c:v>1440.53</c:v>
                </c:pt>
                <c:pt idx="68">
                  <c:v>1518.53</c:v>
                </c:pt>
                <c:pt idx="69">
                  <c:v>1523.357</c:v>
                </c:pt>
                <c:pt idx="70">
                  <c:v>1513.518</c:v>
                </c:pt>
                <c:pt idx="71">
                  <c:v>1541.7249999999999</c:v>
                </c:pt>
                <c:pt idx="72">
                  <c:v>1636.886</c:v>
                </c:pt>
                <c:pt idx="73">
                  <c:v>1635.5409999999999</c:v>
                </c:pt>
                <c:pt idx="74">
                  <c:v>1597.242</c:v>
                </c:pt>
                <c:pt idx="75">
                  <c:v>1744.9780000000001</c:v>
                </c:pt>
                <c:pt idx="76">
                  <c:v>1686.8969999999999</c:v>
                </c:pt>
                <c:pt idx="77">
                  <c:v>1713.6679999999999</c:v>
                </c:pt>
                <c:pt idx="78">
                  <c:v>1793.403</c:v>
                </c:pt>
                <c:pt idx="79">
                  <c:v>1833.3109999999999</c:v>
                </c:pt>
                <c:pt idx="80">
                  <c:v>1803.6790000000001</c:v>
                </c:pt>
                <c:pt idx="81">
                  <c:v>1901.357</c:v>
                </c:pt>
                <c:pt idx="82">
                  <c:v>2011.357</c:v>
                </c:pt>
                <c:pt idx="83">
                  <c:v>2025.2190000000001</c:v>
                </c:pt>
                <c:pt idx="84">
                  <c:v>2032.587</c:v>
                </c:pt>
                <c:pt idx="85">
                  <c:v>2056.5520000000001</c:v>
                </c:pt>
                <c:pt idx="86">
                  <c:v>2098.0010000000002</c:v>
                </c:pt>
                <c:pt idx="87">
                  <c:v>2244.7939999999999</c:v>
                </c:pt>
                <c:pt idx="88">
                  <c:v>2302.886</c:v>
                </c:pt>
                <c:pt idx="89">
                  <c:v>2254.0349999999999</c:v>
                </c:pt>
                <c:pt idx="90">
                  <c:v>2393.875</c:v>
                </c:pt>
                <c:pt idx="91">
                  <c:v>2381.9659999999999</c:v>
                </c:pt>
                <c:pt idx="92">
                  <c:v>2388.288</c:v>
                </c:pt>
                <c:pt idx="93">
                  <c:v>2457.817</c:v>
                </c:pt>
                <c:pt idx="94">
                  <c:v>2512.7139999999999</c:v>
                </c:pt>
                <c:pt idx="95">
                  <c:v>2507.4949999999999</c:v>
                </c:pt>
                <c:pt idx="96">
                  <c:v>2516.0700000000002</c:v>
                </c:pt>
                <c:pt idx="97">
                  <c:v>2517.576</c:v>
                </c:pt>
                <c:pt idx="98">
                  <c:v>2627.3339999999998</c:v>
                </c:pt>
                <c:pt idx="99">
                  <c:v>2738.2539999999999</c:v>
                </c:pt>
                <c:pt idx="100">
                  <c:v>2814.4380000000001</c:v>
                </c:pt>
                <c:pt idx="101">
                  <c:v>2837.6790000000001</c:v>
                </c:pt>
                <c:pt idx="102">
                  <c:v>2933.9430000000002</c:v>
                </c:pt>
                <c:pt idx="103">
                  <c:v>2960.53</c:v>
                </c:pt>
                <c:pt idx="104">
                  <c:v>3143.8629999999998</c:v>
                </c:pt>
                <c:pt idx="105">
                  <c:v>3013.5639999999999</c:v>
                </c:pt>
                <c:pt idx="106">
                  <c:v>3071.1619999999998</c:v>
                </c:pt>
                <c:pt idx="107">
                  <c:v>3117.4720000000002</c:v>
                </c:pt>
                <c:pt idx="108">
                  <c:v>3140.84</c:v>
                </c:pt>
                <c:pt idx="109">
                  <c:v>3199.9549999999999</c:v>
                </c:pt>
                <c:pt idx="110">
                  <c:v>3151.2080000000001</c:v>
                </c:pt>
                <c:pt idx="111">
                  <c:v>3113.6559999999999</c:v>
                </c:pt>
                <c:pt idx="112">
                  <c:v>3131.61</c:v>
                </c:pt>
                <c:pt idx="113">
                  <c:v>3141.5639999999999</c:v>
                </c:pt>
                <c:pt idx="114">
                  <c:v>3086.4839999999999</c:v>
                </c:pt>
                <c:pt idx="115">
                  <c:v>3053.2539999999999</c:v>
                </c:pt>
                <c:pt idx="116">
                  <c:v>2931.3229999999999</c:v>
                </c:pt>
                <c:pt idx="117">
                  <c:v>2686.3229999999999</c:v>
                </c:pt>
                <c:pt idx="118">
                  <c:v>2736.6329999999998</c:v>
                </c:pt>
                <c:pt idx="119">
                  <c:v>2377.5639999999999</c:v>
                </c:pt>
                <c:pt idx="120">
                  <c:v>2351.2649999999999</c:v>
                </c:pt>
                <c:pt idx="121">
                  <c:v>2201.69</c:v>
                </c:pt>
                <c:pt idx="122">
                  <c:v>2027.702</c:v>
                </c:pt>
                <c:pt idx="123">
                  <c:v>1797.61</c:v>
                </c:pt>
                <c:pt idx="124">
                  <c:v>1678.4949999999999</c:v>
                </c:pt>
                <c:pt idx="125">
                  <c:v>1540.748</c:v>
                </c:pt>
                <c:pt idx="126">
                  <c:v>1298.6679999999999</c:v>
                </c:pt>
                <c:pt idx="127">
                  <c:v>1208.874</c:v>
                </c:pt>
                <c:pt idx="128">
                  <c:v>1077.702</c:v>
                </c:pt>
                <c:pt idx="129">
                  <c:v>888.32280000000003</c:v>
                </c:pt>
                <c:pt idx="130">
                  <c:v>773.13890000000004</c:v>
                </c:pt>
                <c:pt idx="131">
                  <c:v>681.81700000000001</c:v>
                </c:pt>
                <c:pt idx="132">
                  <c:v>573.64469999999994</c:v>
                </c:pt>
                <c:pt idx="133">
                  <c:v>574.47220000000004</c:v>
                </c:pt>
                <c:pt idx="134">
                  <c:v>532.2423</c:v>
                </c:pt>
                <c:pt idx="135">
                  <c:v>470.90899999999999</c:v>
                </c:pt>
                <c:pt idx="136">
                  <c:v>416.5872</c:v>
                </c:pt>
                <c:pt idx="137">
                  <c:v>373.36880000000002</c:v>
                </c:pt>
                <c:pt idx="138">
                  <c:v>400.4837</c:v>
                </c:pt>
                <c:pt idx="139">
                  <c:v>277.0009</c:v>
                </c:pt>
                <c:pt idx="140">
                  <c:v>247.9205</c:v>
                </c:pt>
                <c:pt idx="141">
                  <c:v>227.67910000000001</c:v>
                </c:pt>
                <c:pt idx="142">
                  <c:v>214.69059999999999</c:v>
                </c:pt>
                <c:pt idx="143">
                  <c:v>202.3458</c:v>
                </c:pt>
                <c:pt idx="144">
                  <c:v>156.9435</c:v>
                </c:pt>
                <c:pt idx="145">
                  <c:v>193.4032</c:v>
                </c:pt>
                <c:pt idx="146">
                  <c:v>82.265289999999993</c:v>
                </c:pt>
                <c:pt idx="147">
                  <c:v>131.43770000000001</c:v>
                </c:pt>
                <c:pt idx="148">
                  <c:v>137.0009</c:v>
                </c:pt>
                <c:pt idx="149">
                  <c:v>103.5067</c:v>
                </c:pt>
                <c:pt idx="150">
                  <c:v>121.0124</c:v>
                </c:pt>
                <c:pt idx="151">
                  <c:v>98.035430000000005</c:v>
                </c:pt>
                <c:pt idx="152">
                  <c:v>112.3573</c:v>
                </c:pt>
                <c:pt idx="153">
                  <c:v>93.127380000000002</c:v>
                </c:pt>
                <c:pt idx="154">
                  <c:v>54.196350000000002</c:v>
                </c:pt>
                <c:pt idx="155">
                  <c:v>60.31129</c:v>
                </c:pt>
                <c:pt idx="156">
                  <c:v>67.621639999999999</c:v>
                </c:pt>
                <c:pt idx="157">
                  <c:v>80.794049999999999</c:v>
                </c:pt>
              </c:numCache>
            </c:numRef>
          </c:yVal>
          <c:smooth val="1"/>
          <c:extLst>
            <c:ext xmlns:c16="http://schemas.microsoft.com/office/drawing/2014/chart" uri="{C3380CC4-5D6E-409C-BE32-E72D297353CC}">
              <c16:uniqueId val="{00000000-CF8E-486B-95BB-5AB3583BC152}"/>
            </c:ext>
          </c:extLst>
        </c:ser>
        <c:ser>
          <c:idx val="1"/>
          <c:order val="1"/>
          <c:tx>
            <c:v>6</c:v>
          </c:tx>
          <c:spPr>
            <a:ln w="19050" cap="rnd">
              <a:solidFill>
                <a:schemeClr val="accent2"/>
              </a:solidFill>
              <a:round/>
            </a:ln>
            <a:effectLst/>
          </c:spPr>
          <c:marker>
            <c:symbol val="none"/>
          </c:marker>
          <c:xVal>
            <c:numRef>
              <c:f>CU2S!$K$3:$K$169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CU2S!$L$3:$L$169</c:f>
              <c:numCache>
                <c:formatCode>0.00E+00</c:formatCode>
                <c:ptCount val="167"/>
                <c:pt idx="0">
                  <c:v>797.42330000000004</c:v>
                </c:pt>
                <c:pt idx="1">
                  <c:v>788.36590000000001</c:v>
                </c:pt>
                <c:pt idx="2">
                  <c:v>858.89459999999997</c:v>
                </c:pt>
                <c:pt idx="3">
                  <c:v>830.88310000000001</c:v>
                </c:pt>
                <c:pt idx="4">
                  <c:v>880.52679999999998</c:v>
                </c:pt>
                <c:pt idx="5">
                  <c:v>871.7337</c:v>
                </c:pt>
                <c:pt idx="6">
                  <c:v>808.31989999999996</c:v>
                </c:pt>
                <c:pt idx="7">
                  <c:v>923.75670000000002</c:v>
                </c:pt>
                <c:pt idx="8">
                  <c:v>866.21640000000002</c:v>
                </c:pt>
                <c:pt idx="9">
                  <c:v>917.09</c:v>
                </c:pt>
                <c:pt idx="10">
                  <c:v>860.74519999999995</c:v>
                </c:pt>
                <c:pt idx="11">
                  <c:v>879.46939999999995</c:v>
                </c:pt>
                <c:pt idx="12">
                  <c:v>927.88310000000001</c:v>
                </c:pt>
                <c:pt idx="13">
                  <c:v>906.26250000000005</c:v>
                </c:pt>
                <c:pt idx="14">
                  <c:v>893.30840000000001</c:v>
                </c:pt>
                <c:pt idx="15">
                  <c:v>937.95209999999997</c:v>
                </c:pt>
                <c:pt idx="16">
                  <c:v>881.33140000000003</c:v>
                </c:pt>
                <c:pt idx="17">
                  <c:v>959.33140000000003</c:v>
                </c:pt>
                <c:pt idx="18">
                  <c:v>907.41189999999995</c:v>
                </c:pt>
                <c:pt idx="19">
                  <c:v>980.59580000000005</c:v>
                </c:pt>
                <c:pt idx="20">
                  <c:v>917.22799999999995</c:v>
                </c:pt>
                <c:pt idx="21">
                  <c:v>923.19349999999997</c:v>
                </c:pt>
                <c:pt idx="22">
                  <c:v>1010.596</c:v>
                </c:pt>
                <c:pt idx="23">
                  <c:v>1026.596</c:v>
                </c:pt>
                <c:pt idx="24">
                  <c:v>945.03250000000003</c:v>
                </c:pt>
                <c:pt idx="25">
                  <c:v>988.97500000000002</c:v>
                </c:pt>
                <c:pt idx="26">
                  <c:v>1004.768</c:v>
                </c:pt>
                <c:pt idx="27">
                  <c:v>902.51530000000002</c:v>
                </c:pt>
                <c:pt idx="28">
                  <c:v>963.09</c:v>
                </c:pt>
                <c:pt idx="29">
                  <c:v>993.90610000000004</c:v>
                </c:pt>
                <c:pt idx="30">
                  <c:v>932.81410000000005</c:v>
                </c:pt>
                <c:pt idx="31">
                  <c:v>906.84860000000003</c:v>
                </c:pt>
                <c:pt idx="32">
                  <c:v>900.09</c:v>
                </c:pt>
                <c:pt idx="33">
                  <c:v>956.20500000000004</c:v>
                </c:pt>
                <c:pt idx="34">
                  <c:v>926.96360000000004</c:v>
                </c:pt>
                <c:pt idx="35">
                  <c:v>1000.136</c:v>
                </c:pt>
                <c:pt idx="36">
                  <c:v>902.14750000000004</c:v>
                </c:pt>
                <c:pt idx="37">
                  <c:v>894.45780000000002</c:v>
                </c:pt>
                <c:pt idx="38">
                  <c:v>988.49220000000003</c:v>
                </c:pt>
                <c:pt idx="39">
                  <c:v>929.34289999999999</c:v>
                </c:pt>
                <c:pt idx="40">
                  <c:v>902.40039999999999</c:v>
                </c:pt>
                <c:pt idx="41">
                  <c:v>912.48080000000004</c:v>
                </c:pt>
                <c:pt idx="42">
                  <c:v>920.35440000000006</c:v>
                </c:pt>
                <c:pt idx="43">
                  <c:v>968.61879999999996</c:v>
                </c:pt>
                <c:pt idx="44">
                  <c:v>863.68769999999995</c:v>
                </c:pt>
                <c:pt idx="45">
                  <c:v>892.83720000000005</c:v>
                </c:pt>
                <c:pt idx="46">
                  <c:v>849.88310000000001</c:v>
                </c:pt>
                <c:pt idx="47">
                  <c:v>908.10149999999999</c:v>
                </c:pt>
                <c:pt idx="48">
                  <c:v>894.79110000000003</c:v>
                </c:pt>
                <c:pt idx="49">
                  <c:v>792.76819999999998</c:v>
                </c:pt>
                <c:pt idx="50">
                  <c:v>915.18200000000002</c:v>
                </c:pt>
                <c:pt idx="51">
                  <c:v>908.44640000000004</c:v>
                </c:pt>
                <c:pt idx="52">
                  <c:v>893.82569999999998</c:v>
                </c:pt>
                <c:pt idx="53">
                  <c:v>830.42330000000004</c:v>
                </c:pt>
                <c:pt idx="54">
                  <c:v>909.07860000000005</c:v>
                </c:pt>
                <c:pt idx="55">
                  <c:v>854.42330000000004</c:v>
                </c:pt>
                <c:pt idx="56">
                  <c:v>896.18190000000004</c:v>
                </c:pt>
                <c:pt idx="57">
                  <c:v>721.00959999999998</c:v>
                </c:pt>
                <c:pt idx="58">
                  <c:v>887.7337</c:v>
                </c:pt>
                <c:pt idx="59">
                  <c:v>864.94060000000002</c:v>
                </c:pt>
                <c:pt idx="60">
                  <c:v>863.61879999999996</c:v>
                </c:pt>
                <c:pt idx="61">
                  <c:v>839.82569999999998</c:v>
                </c:pt>
                <c:pt idx="62">
                  <c:v>959.77970000000005</c:v>
                </c:pt>
                <c:pt idx="63">
                  <c:v>855.53830000000005</c:v>
                </c:pt>
                <c:pt idx="64">
                  <c:v>839.80269999999996</c:v>
                </c:pt>
                <c:pt idx="65">
                  <c:v>876.43489999999997</c:v>
                </c:pt>
                <c:pt idx="66">
                  <c:v>864.06700000000001</c:v>
                </c:pt>
                <c:pt idx="67">
                  <c:v>890.77970000000005</c:v>
                </c:pt>
                <c:pt idx="68">
                  <c:v>888.77970000000005</c:v>
                </c:pt>
                <c:pt idx="69">
                  <c:v>905.60720000000003</c:v>
                </c:pt>
                <c:pt idx="70">
                  <c:v>902.76819999999998</c:v>
                </c:pt>
                <c:pt idx="71">
                  <c:v>919.9751</c:v>
                </c:pt>
                <c:pt idx="72">
                  <c:v>955.13599999999997</c:v>
                </c:pt>
                <c:pt idx="73">
                  <c:v>978.79110000000003</c:v>
                </c:pt>
                <c:pt idx="74">
                  <c:v>978.4923</c:v>
                </c:pt>
                <c:pt idx="75">
                  <c:v>999.22789999999998</c:v>
                </c:pt>
                <c:pt idx="76">
                  <c:v>1038.1469999999999</c:v>
                </c:pt>
                <c:pt idx="77">
                  <c:v>1055.9179999999999</c:v>
                </c:pt>
                <c:pt idx="78">
                  <c:v>1091.653</c:v>
                </c:pt>
                <c:pt idx="79">
                  <c:v>1088.5609999999999</c:v>
                </c:pt>
                <c:pt idx="80">
                  <c:v>1094.9290000000001</c:v>
                </c:pt>
                <c:pt idx="81">
                  <c:v>1134.607</c:v>
                </c:pt>
                <c:pt idx="82">
                  <c:v>1067.607</c:v>
                </c:pt>
                <c:pt idx="83">
                  <c:v>1182.4690000000001</c:v>
                </c:pt>
                <c:pt idx="84">
                  <c:v>1161.837</c:v>
                </c:pt>
                <c:pt idx="85">
                  <c:v>1169.8030000000001</c:v>
                </c:pt>
                <c:pt idx="86">
                  <c:v>1178.251</c:v>
                </c:pt>
                <c:pt idx="87">
                  <c:v>1177.0440000000001</c:v>
                </c:pt>
                <c:pt idx="88">
                  <c:v>1125.136</c:v>
                </c:pt>
                <c:pt idx="89">
                  <c:v>1299.2850000000001</c:v>
                </c:pt>
                <c:pt idx="90">
                  <c:v>1249.124</c:v>
                </c:pt>
                <c:pt idx="91">
                  <c:v>1172.2159999999999</c:v>
                </c:pt>
                <c:pt idx="92">
                  <c:v>1253.538</c:v>
                </c:pt>
                <c:pt idx="93">
                  <c:v>1186.067</c:v>
                </c:pt>
                <c:pt idx="94">
                  <c:v>1283.9639999999999</c:v>
                </c:pt>
                <c:pt idx="95">
                  <c:v>1185.7449999999999</c:v>
                </c:pt>
                <c:pt idx="96">
                  <c:v>1129.32</c:v>
                </c:pt>
                <c:pt idx="97">
                  <c:v>1134.826</c:v>
                </c:pt>
                <c:pt idx="98">
                  <c:v>1153.5840000000001</c:v>
                </c:pt>
                <c:pt idx="99">
                  <c:v>1208.5039999999999</c:v>
                </c:pt>
                <c:pt idx="100">
                  <c:v>1115.6880000000001</c:v>
                </c:pt>
                <c:pt idx="101">
                  <c:v>1174.9290000000001</c:v>
                </c:pt>
                <c:pt idx="102">
                  <c:v>1077.193</c:v>
                </c:pt>
                <c:pt idx="103">
                  <c:v>1108.78</c:v>
                </c:pt>
                <c:pt idx="104">
                  <c:v>1123.1130000000001</c:v>
                </c:pt>
                <c:pt idx="105">
                  <c:v>1047.8140000000001</c:v>
                </c:pt>
                <c:pt idx="106">
                  <c:v>1121.412</c:v>
                </c:pt>
                <c:pt idx="107">
                  <c:v>1043.722</c:v>
                </c:pt>
                <c:pt idx="108">
                  <c:v>1063.0899999999999</c:v>
                </c:pt>
                <c:pt idx="109">
                  <c:v>967.20500000000004</c:v>
                </c:pt>
                <c:pt idx="110">
                  <c:v>954.45780000000002</c:v>
                </c:pt>
                <c:pt idx="111">
                  <c:v>969.90610000000004</c:v>
                </c:pt>
                <c:pt idx="112">
                  <c:v>886.86009999999999</c:v>
                </c:pt>
                <c:pt idx="113">
                  <c:v>863.81410000000005</c:v>
                </c:pt>
                <c:pt idx="114">
                  <c:v>795.7337</c:v>
                </c:pt>
                <c:pt idx="115">
                  <c:v>799.50379999999996</c:v>
                </c:pt>
                <c:pt idx="116">
                  <c:v>760.57280000000003</c:v>
                </c:pt>
                <c:pt idx="117">
                  <c:v>701.57280000000003</c:v>
                </c:pt>
                <c:pt idx="118">
                  <c:v>677.88310000000001</c:v>
                </c:pt>
                <c:pt idx="119">
                  <c:v>686.81410000000005</c:v>
                </c:pt>
                <c:pt idx="120">
                  <c:v>652.51530000000002</c:v>
                </c:pt>
                <c:pt idx="121">
                  <c:v>551.94060000000002</c:v>
                </c:pt>
                <c:pt idx="122">
                  <c:v>481.95209999999997</c:v>
                </c:pt>
                <c:pt idx="123">
                  <c:v>505.86009999999999</c:v>
                </c:pt>
                <c:pt idx="124">
                  <c:v>394.74520000000001</c:v>
                </c:pt>
                <c:pt idx="125">
                  <c:v>374.99810000000002</c:v>
                </c:pt>
                <c:pt idx="126">
                  <c:v>324.91759999999999</c:v>
                </c:pt>
                <c:pt idx="127">
                  <c:v>289.12450000000001</c:v>
                </c:pt>
                <c:pt idx="128">
                  <c:v>308.95209999999997</c:v>
                </c:pt>
                <c:pt idx="129">
                  <c:v>206.5728</c:v>
                </c:pt>
                <c:pt idx="130">
                  <c:v>233.38890000000001</c:v>
                </c:pt>
                <c:pt idx="131">
                  <c:v>144.06700000000001</c:v>
                </c:pt>
                <c:pt idx="132">
                  <c:v>129.8946</c:v>
                </c:pt>
                <c:pt idx="133">
                  <c:v>161.72219999999999</c:v>
                </c:pt>
                <c:pt idx="134">
                  <c:v>88.492320000000007</c:v>
                </c:pt>
                <c:pt idx="135">
                  <c:v>116.15900000000001</c:v>
                </c:pt>
                <c:pt idx="136">
                  <c:v>108.83710000000001</c:v>
                </c:pt>
                <c:pt idx="137">
                  <c:v>93.618759999999995</c:v>
                </c:pt>
                <c:pt idx="138">
                  <c:v>95.733699999999999</c:v>
                </c:pt>
                <c:pt idx="139">
                  <c:v>76.25094</c:v>
                </c:pt>
                <c:pt idx="140">
                  <c:v>75.170490000000001</c:v>
                </c:pt>
                <c:pt idx="141">
                  <c:v>64.929109999999994</c:v>
                </c:pt>
                <c:pt idx="142">
                  <c:v>54.940600000000003</c:v>
                </c:pt>
                <c:pt idx="143">
                  <c:v>60.595770000000002</c:v>
                </c:pt>
                <c:pt idx="144">
                  <c:v>26.193470000000001</c:v>
                </c:pt>
                <c:pt idx="145">
                  <c:v>58.653239999999997</c:v>
                </c:pt>
                <c:pt idx="146">
                  <c:v>-5.4847109999999999</c:v>
                </c:pt>
                <c:pt idx="147">
                  <c:v>1.6877139999999999</c:v>
                </c:pt>
                <c:pt idx="148">
                  <c:v>25.25095</c:v>
                </c:pt>
                <c:pt idx="149">
                  <c:v>11.756690000000001</c:v>
                </c:pt>
                <c:pt idx="150">
                  <c:v>15.26244</c:v>
                </c:pt>
                <c:pt idx="151">
                  <c:v>30.285430000000002</c:v>
                </c:pt>
                <c:pt idx="152">
                  <c:v>5.6072649999999999</c:v>
                </c:pt>
                <c:pt idx="153">
                  <c:v>12.37738</c:v>
                </c:pt>
                <c:pt idx="154">
                  <c:v>15.446350000000001</c:v>
                </c:pt>
                <c:pt idx="155">
                  <c:v>20.56129</c:v>
                </c:pt>
                <c:pt idx="156">
                  <c:v>41.871639999999999</c:v>
                </c:pt>
                <c:pt idx="157">
                  <c:v>9.0440480000000001</c:v>
                </c:pt>
                <c:pt idx="158">
                  <c:v>29.457840000000001</c:v>
                </c:pt>
                <c:pt idx="159">
                  <c:v>32.124519999999997</c:v>
                </c:pt>
                <c:pt idx="160">
                  <c:v>35.032550000000001</c:v>
                </c:pt>
                <c:pt idx="161">
                  <c:v>-7.8754920000000004</c:v>
                </c:pt>
                <c:pt idx="162">
                  <c:v>1.4118729999999999</c:v>
                </c:pt>
                <c:pt idx="163">
                  <c:v>-9.3237609999999993</c:v>
                </c:pt>
                <c:pt idx="164">
                  <c:v>21.906120000000001</c:v>
                </c:pt>
                <c:pt idx="165">
                  <c:v>12.446350000000001</c:v>
                </c:pt>
                <c:pt idx="166">
                  <c:v>10.101520000000001</c:v>
                </c:pt>
              </c:numCache>
            </c:numRef>
          </c:yVal>
          <c:smooth val="1"/>
          <c:extLst>
            <c:ext xmlns:c16="http://schemas.microsoft.com/office/drawing/2014/chart" uri="{C3380CC4-5D6E-409C-BE32-E72D297353CC}">
              <c16:uniqueId val="{00000001-CF8E-486B-95BB-5AB3583BC152}"/>
            </c:ext>
          </c:extLst>
        </c:ser>
        <c:ser>
          <c:idx val="2"/>
          <c:order val="2"/>
          <c:tx>
            <c:v>7</c:v>
          </c:tx>
          <c:spPr>
            <a:ln w="19050" cap="rnd">
              <a:solidFill>
                <a:schemeClr val="accent3"/>
              </a:solidFill>
              <a:round/>
            </a:ln>
            <a:effectLst/>
          </c:spPr>
          <c:marker>
            <c:symbol val="none"/>
          </c:marker>
          <c:xVal>
            <c:numRef>
              <c:f>CU2S!$M$3:$M$169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CU2S!$N$3:$N$169</c:f>
              <c:numCache>
                <c:formatCode>0.00E+00</c:formatCode>
                <c:ptCount val="167"/>
                <c:pt idx="0">
                  <c:v>411.09010000000001</c:v>
                </c:pt>
                <c:pt idx="1">
                  <c:v>386.0326</c:v>
                </c:pt>
                <c:pt idx="2">
                  <c:v>385.56130000000002</c:v>
                </c:pt>
                <c:pt idx="3">
                  <c:v>420.5498</c:v>
                </c:pt>
                <c:pt idx="4">
                  <c:v>424.19349999999997</c:v>
                </c:pt>
                <c:pt idx="5">
                  <c:v>419.40039999999999</c:v>
                </c:pt>
                <c:pt idx="6">
                  <c:v>445.98660000000001</c:v>
                </c:pt>
                <c:pt idx="7">
                  <c:v>420.42340000000002</c:v>
                </c:pt>
                <c:pt idx="8">
                  <c:v>374.88310000000001</c:v>
                </c:pt>
                <c:pt idx="9">
                  <c:v>453.75670000000002</c:v>
                </c:pt>
                <c:pt idx="10">
                  <c:v>414.4119</c:v>
                </c:pt>
                <c:pt idx="11">
                  <c:v>433.13600000000002</c:v>
                </c:pt>
                <c:pt idx="12">
                  <c:v>417.5498</c:v>
                </c:pt>
                <c:pt idx="13">
                  <c:v>452.92910000000001</c:v>
                </c:pt>
                <c:pt idx="14">
                  <c:v>423.9751</c:v>
                </c:pt>
                <c:pt idx="15">
                  <c:v>419.61880000000002</c:v>
                </c:pt>
                <c:pt idx="16">
                  <c:v>459.99810000000002</c:v>
                </c:pt>
                <c:pt idx="17">
                  <c:v>454.99810000000002</c:v>
                </c:pt>
                <c:pt idx="18">
                  <c:v>433.07859999999999</c:v>
                </c:pt>
                <c:pt idx="19">
                  <c:v>464.26249999999999</c:v>
                </c:pt>
                <c:pt idx="20">
                  <c:v>452.8947</c:v>
                </c:pt>
                <c:pt idx="21">
                  <c:v>434.86020000000002</c:v>
                </c:pt>
                <c:pt idx="22">
                  <c:v>443.26249999999999</c:v>
                </c:pt>
                <c:pt idx="23">
                  <c:v>449.26249999999999</c:v>
                </c:pt>
                <c:pt idx="24">
                  <c:v>421.69920000000002</c:v>
                </c:pt>
                <c:pt idx="25">
                  <c:v>415.64179999999999</c:v>
                </c:pt>
                <c:pt idx="26">
                  <c:v>450.43490000000003</c:v>
                </c:pt>
                <c:pt idx="27">
                  <c:v>503.18200000000002</c:v>
                </c:pt>
                <c:pt idx="28">
                  <c:v>449.75670000000002</c:v>
                </c:pt>
                <c:pt idx="29">
                  <c:v>408.57279999999997</c:v>
                </c:pt>
                <c:pt idx="30">
                  <c:v>444.48079999999999</c:v>
                </c:pt>
                <c:pt idx="31">
                  <c:v>398.51530000000002</c:v>
                </c:pt>
                <c:pt idx="32">
                  <c:v>423.75670000000002</c:v>
                </c:pt>
                <c:pt idx="33">
                  <c:v>400.8716</c:v>
                </c:pt>
                <c:pt idx="34">
                  <c:v>411.63029999999998</c:v>
                </c:pt>
                <c:pt idx="35">
                  <c:v>396.80270000000002</c:v>
                </c:pt>
                <c:pt idx="36">
                  <c:v>376.81420000000003</c:v>
                </c:pt>
                <c:pt idx="37">
                  <c:v>440.12450000000001</c:v>
                </c:pt>
                <c:pt idx="38">
                  <c:v>371.15899999999999</c:v>
                </c:pt>
                <c:pt idx="39">
                  <c:v>411.00959999999998</c:v>
                </c:pt>
                <c:pt idx="40">
                  <c:v>379.06700000000001</c:v>
                </c:pt>
                <c:pt idx="41">
                  <c:v>348.14749999999998</c:v>
                </c:pt>
                <c:pt idx="42">
                  <c:v>411.02109999999999</c:v>
                </c:pt>
                <c:pt idx="43">
                  <c:v>367.28539999999998</c:v>
                </c:pt>
                <c:pt idx="44">
                  <c:v>385.3544</c:v>
                </c:pt>
                <c:pt idx="45">
                  <c:v>363.50380000000001</c:v>
                </c:pt>
                <c:pt idx="46">
                  <c:v>367.5498</c:v>
                </c:pt>
                <c:pt idx="47">
                  <c:v>385.76819999999998</c:v>
                </c:pt>
                <c:pt idx="48">
                  <c:v>375.4579</c:v>
                </c:pt>
                <c:pt idx="49">
                  <c:v>349.43490000000003</c:v>
                </c:pt>
                <c:pt idx="50">
                  <c:v>382.84870000000001</c:v>
                </c:pt>
                <c:pt idx="51">
                  <c:v>398.113</c:v>
                </c:pt>
                <c:pt idx="52">
                  <c:v>319.4923</c:v>
                </c:pt>
                <c:pt idx="53">
                  <c:v>381.09</c:v>
                </c:pt>
                <c:pt idx="54">
                  <c:v>374.74520000000001</c:v>
                </c:pt>
                <c:pt idx="55">
                  <c:v>365.09</c:v>
                </c:pt>
                <c:pt idx="56">
                  <c:v>395.84870000000001</c:v>
                </c:pt>
                <c:pt idx="57">
                  <c:v>275.67630000000003</c:v>
                </c:pt>
                <c:pt idx="58">
                  <c:v>383.40039999999999</c:v>
                </c:pt>
                <c:pt idx="59">
                  <c:v>382.60730000000001</c:v>
                </c:pt>
                <c:pt idx="60">
                  <c:v>356.28550000000001</c:v>
                </c:pt>
                <c:pt idx="61">
                  <c:v>376.4923</c:v>
                </c:pt>
                <c:pt idx="62">
                  <c:v>341.44639999999998</c:v>
                </c:pt>
                <c:pt idx="63">
                  <c:v>382.20499999999998</c:v>
                </c:pt>
                <c:pt idx="64">
                  <c:v>383.46940000000001</c:v>
                </c:pt>
                <c:pt idx="65">
                  <c:v>329.10149999999999</c:v>
                </c:pt>
                <c:pt idx="66">
                  <c:v>368.7337</c:v>
                </c:pt>
                <c:pt idx="67">
                  <c:v>351.44639999999998</c:v>
                </c:pt>
                <c:pt idx="68">
                  <c:v>374.44639999999998</c:v>
                </c:pt>
                <c:pt idx="69">
                  <c:v>360.274</c:v>
                </c:pt>
                <c:pt idx="70">
                  <c:v>349.43490000000003</c:v>
                </c:pt>
                <c:pt idx="71">
                  <c:v>408.64179999999999</c:v>
                </c:pt>
                <c:pt idx="72">
                  <c:v>393.80270000000002</c:v>
                </c:pt>
                <c:pt idx="73">
                  <c:v>408.4579</c:v>
                </c:pt>
                <c:pt idx="74">
                  <c:v>350.15899999999999</c:v>
                </c:pt>
                <c:pt idx="75">
                  <c:v>434.8947</c:v>
                </c:pt>
                <c:pt idx="76">
                  <c:v>421.81420000000003</c:v>
                </c:pt>
                <c:pt idx="77">
                  <c:v>426.58429999999998</c:v>
                </c:pt>
                <c:pt idx="78">
                  <c:v>477.31990000000002</c:v>
                </c:pt>
                <c:pt idx="79">
                  <c:v>405.22800000000001</c:v>
                </c:pt>
                <c:pt idx="80">
                  <c:v>444.5958</c:v>
                </c:pt>
                <c:pt idx="81">
                  <c:v>481.274</c:v>
                </c:pt>
                <c:pt idx="82">
                  <c:v>471.274</c:v>
                </c:pt>
                <c:pt idx="83">
                  <c:v>517.13599999999997</c:v>
                </c:pt>
                <c:pt idx="84">
                  <c:v>545.50379999999996</c:v>
                </c:pt>
                <c:pt idx="85">
                  <c:v>480.46940000000001</c:v>
                </c:pt>
                <c:pt idx="86">
                  <c:v>460.91759999999999</c:v>
                </c:pt>
                <c:pt idx="87">
                  <c:v>510.71069999999997</c:v>
                </c:pt>
                <c:pt idx="88">
                  <c:v>540.80269999999996</c:v>
                </c:pt>
                <c:pt idx="89">
                  <c:v>558.95209999999997</c:v>
                </c:pt>
                <c:pt idx="90">
                  <c:v>529.7912</c:v>
                </c:pt>
                <c:pt idx="91">
                  <c:v>524.88310000000001</c:v>
                </c:pt>
                <c:pt idx="92">
                  <c:v>543.20500000000004</c:v>
                </c:pt>
                <c:pt idx="93">
                  <c:v>590.7337</c:v>
                </c:pt>
                <c:pt idx="94">
                  <c:v>519.63019999999995</c:v>
                </c:pt>
                <c:pt idx="95">
                  <c:v>549.41189999999995</c:v>
                </c:pt>
                <c:pt idx="96">
                  <c:v>593.98659999999995</c:v>
                </c:pt>
                <c:pt idx="97">
                  <c:v>588.4923</c:v>
                </c:pt>
                <c:pt idx="98">
                  <c:v>521.25099999999998</c:v>
                </c:pt>
                <c:pt idx="99">
                  <c:v>603.17049999999995</c:v>
                </c:pt>
                <c:pt idx="100">
                  <c:v>575.35440000000006</c:v>
                </c:pt>
                <c:pt idx="101">
                  <c:v>571.59580000000005</c:v>
                </c:pt>
                <c:pt idx="102">
                  <c:v>591.86019999999996</c:v>
                </c:pt>
                <c:pt idx="103">
                  <c:v>612.44640000000004</c:v>
                </c:pt>
                <c:pt idx="104">
                  <c:v>551.77970000000005</c:v>
                </c:pt>
                <c:pt idx="105">
                  <c:v>630.48080000000004</c:v>
                </c:pt>
                <c:pt idx="106">
                  <c:v>547.07860000000005</c:v>
                </c:pt>
                <c:pt idx="107">
                  <c:v>560.38890000000004</c:v>
                </c:pt>
                <c:pt idx="108">
                  <c:v>525.75670000000002</c:v>
                </c:pt>
                <c:pt idx="109">
                  <c:v>630.87159999999994</c:v>
                </c:pt>
                <c:pt idx="110">
                  <c:v>597.12450000000001</c:v>
                </c:pt>
                <c:pt idx="111">
                  <c:v>541.57280000000003</c:v>
                </c:pt>
                <c:pt idx="112">
                  <c:v>566.52679999999998</c:v>
                </c:pt>
                <c:pt idx="113">
                  <c:v>590.48080000000004</c:v>
                </c:pt>
                <c:pt idx="114">
                  <c:v>568.40039999999999</c:v>
                </c:pt>
                <c:pt idx="115">
                  <c:v>572.17049999999995</c:v>
                </c:pt>
                <c:pt idx="116">
                  <c:v>551.23940000000005</c:v>
                </c:pt>
                <c:pt idx="117">
                  <c:v>479.23950000000002</c:v>
                </c:pt>
                <c:pt idx="118">
                  <c:v>480.5498</c:v>
                </c:pt>
                <c:pt idx="119">
                  <c:v>468.48079999999999</c:v>
                </c:pt>
                <c:pt idx="120">
                  <c:v>462.18200000000002</c:v>
                </c:pt>
                <c:pt idx="121">
                  <c:v>437.60730000000001</c:v>
                </c:pt>
                <c:pt idx="122">
                  <c:v>386.61880000000002</c:v>
                </c:pt>
                <c:pt idx="123">
                  <c:v>315.52679999999998</c:v>
                </c:pt>
                <c:pt idx="124">
                  <c:v>327.4119</c:v>
                </c:pt>
                <c:pt idx="125">
                  <c:v>306.66480000000001</c:v>
                </c:pt>
                <c:pt idx="126">
                  <c:v>310.58429999999998</c:v>
                </c:pt>
                <c:pt idx="127">
                  <c:v>210.7912</c:v>
                </c:pt>
                <c:pt idx="128">
                  <c:v>232.61879999999999</c:v>
                </c:pt>
                <c:pt idx="129">
                  <c:v>183.23949999999999</c:v>
                </c:pt>
                <c:pt idx="130">
                  <c:v>175.0556</c:v>
                </c:pt>
                <c:pt idx="131">
                  <c:v>166.7337</c:v>
                </c:pt>
                <c:pt idx="132">
                  <c:v>109.5613</c:v>
                </c:pt>
                <c:pt idx="133">
                  <c:v>110.38890000000001</c:v>
                </c:pt>
                <c:pt idx="134">
                  <c:v>138.15899999999999</c:v>
                </c:pt>
                <c:pt idx="135">
                  <c:v>111.8257</c:v>
                </c:pt>
                <c:pt idx="136">
                  <c:v>98.503829999999994</c:v>
                </c:pt>
                <c:pt idx="137">
                  <c:v>78.285449999999997</c:v>
                </c:pt>
                <c:pt idx="138">
                  <c:v>63.400390000000002</c:v>
                </c:pt>
                <c:pt idx="139">
                  <c:v>55.917630000000003</c:v>
                </c:pt>
                <c:pt idx="140">
                  <c:v>67.83717</c:v>
                </c:pt>
                <c:pt idx="141">
                  <c:v>63.595790000000001</c:v>
                </c:pt>
                <c:pt idx="142">
                  <c:v>56.607289999999999</c:v>
                </c:pt>
                <c:pt idx="143">
                  <c:v>18.262460000000001</c:v>
                </c:pt>
                <c:pt idx="144">
                  <c:v>28.86016</c:v>
                </c:pt>
                <c:pt idx="145">
                  <c:v>53.319929999999999</c:v>
                </c:pt>
                <c:pt idx="146">
                  <c:v>-31.818020000000001</c:v>
                </c:pt>
                <c:pt idx="147">
                  <c:v>12.3544</c:v>
                </c:pt>
                <c:pt idx="148">
                  <c:v>22.917629999999999</c:v>
                </c:pt>
                <c:pt idx="149">
                  <c:v>13.42337</c:v>
                </c:pt>
                <c:pt idx="150">
                  <c:v>21.929130000000001</c:v>
                </c:pt>
                <c:pt idx="151">
                  <c:v>28.952110000000001</c:v>
                </c:pt>
                <c:pt idx="152">
                  <c:v>27.273949999999999</c:v>
                </c:pt>
                <c:pt idx="153">
                  <c:v>18.044070000000001</c:v>
                </c:pt>
                <c:pt idx="154">
                  <c:v>26.113029999999998</c:v>
                </c:pt>
                <c:pt idx="155">
                  <c:v>20.227979999999999</c:v>
                </c:pt>
                <c:pt idx="156">
                  <c:v>15.538320000000001</c:v>
                </c:pt>
                <c:pt idx="157">
                  <c:v>-13.289260000000001</c:v>
                </c:pt>
                <c:pt idx="158">
                  <c:v>1.1245270000000001</c:v>
                </c:pt>
                <c:pt idx="159">
                  <c:v>-5.2087940000000001</c:v>
                </c:pt>
                <c:pt idx="160">
                  <c:v>35.699240000000003</c:v>
                </c:pt>
                <c:pt idx="161">
                  <c:v>23.79119</c:v>
                </c:pt>
                <c:pt idx="162">
                  <c:v>-15.92144</c:v>
                </c:pt>
                <c:pt idx="163">
                  <c:v>-0.65707400000000005</c:v>
                </c:pt>
                <c:pt idx="164">
                  <c:v>19.572800000000001</c:v>
                </c:pt>
                <c:pt idx="165">
                  <c:v>-6.8869629999999997</c:v>
                </c:pt>
                <c:pt idx="166">
                  <c:v>-20.2318</c:v>
                </c:pt>
              </c:numCache>
            </c:numRef>
          </c:yVal>
          <c:smooth val="1"/>
          <c:extLst>
            <c:ext xmlns:c16="http://schemas.microsoft.com/office/drawing/2014/chart" uri="{C3380CC4-5D6E-409C-BE32-E72D297353CC}">
              <c16:uniqueId val="{00000002-CF8E-486B-95BB-5AB3583BC152}"/>
            </c:ext>
          </c:extLst>
        </c:ser>
        <c:ser>
          <c:idx val="3"/>
          <c:order val="3"/>
          <c:tx>
            <c:v>8</c:v>
          </c:tx>
          <c:spPr>
            <a:ln w="19050" cap="rnd">
              <a:solidFill>
                <a:schemeClr val="accent4"/>
              </a:solidFill>
              <a:round/>
            </a:ln>
            <a:effectLst/>
          </c:spPr>
          <c:marker>
            <c:symbol val="none"/>
          </c:marker>
          <c:xVal>
            <c:numRef>
              <c:f>CU2S!$O$3:$O$169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CU2S!$P$3:$P$169</c:f>
              <c:numCache>
                <c:formatCode>0.00E+00</c:formatCode>
                <c:ptCount val="167"/>
                <c:pt idx="0">
                  <c:v>732.09</c:v>
                </c:pt>
                <c:pt idx="1">
                  <c:v>767.0326</c:v>
                </c:pt>
                <c:pt idx="2">
                  <c:v>798.56129999999996</c:v>
                </c:pt>
                <c:pt idx="3">
                  <c:v>787.5498</c:v>
                </c:pt>
                <c:pt idx="4">
                  <c:v>802.19349999999997</c:v>
                </c:pt>
                <c:pt idx="5">
                  <c:v>809.40039999999999</c:v>
                </c:pt>
                <c:pt idx="6">
                  <c:v>749.98659999999995</c:v>
                </c:pt>
                <c:pt idx="7">
                  <c:v>884.42340000000002</c:v>
                </c:pt>
                <c:pt idx="8">
                  <c:v>800.88310000000001</c:v>
                </c:pt>
                <c:pt idx="9">
                  <c:v>828.75670000000002</c:v>
                </c:pt>
                <c:pt idx="10">
                  <c:v>807.41189999999995</c:v>
                </c:pt>
                <c:pt idx="11">
                  <c:v>839.13599999999997</c:v>
                </c:pt>
                <c:pt idx="12">
                  <c:v>834.5498</c:v>
                </c:pt>
                <c:pt idx="13">
                  <c:v>782.92909999999995</c:v>
                </c:pt>
                <c:pt idx="14">
                  <c:v>839.9751</c:v>
                </c:pt>
                <c:pt idx="15">
                  <c:v>815.61879999999996</c:v>
                </c:pt>
                <c:pt idx="16">
                  <c:v>863.99810000000002</c:v>
                </c:pt>
                <c:pt idx="17">
                  <c:v>839.99810000000002</c:v>
                </c:pt>
                <c:pt idx="18">
                  <c:v>862.07860000000005</c:v>
                </c:pt>
                <c:pt idx="19">
                  <c:v>781.26250000000005</c:v>
                </c:pt>
                <c:pt idx="20">
                  <c:v>830.89469999999994</c:v>
                </c:pt>
                <c:pt idx="21">
                  <c:v>877.86019999999996</c:v>
                </c:pt>
                <c:pt idx="22">
                  <c:v>884.26250000000005</c:v>
                </c:pt>
                <c:pt idx="23">
                  <c:v>889.26250000000005</c:v>
                </c:pt>
                <c:pt idx="24">
                  <c:v>805.69920000000002</c:v>
                </c:pt>
                <c:pt idx="25">
                  <c:v>811.64179999999999</c:v>
                </c:pt>
                <c:pt idx="26">
                  <c:v>913.43489999999997</c:v>
                </c:pt>
                <c:pt idx="27">
                  <c:v>893.18200000000002</c:v>
                </c:pt>
                <c:pt idx="28">
                  <c:v>858.75670000000002</c:v>
                </c:pt>
                <c:pt idx="29">
                  <c:v>858.57280000000003</c:v>
                </c:pt>
                <c:pt idx="30">
                  <c:v>789.48080000000004</c:v>
                </c:pt>
                <c:pt idx="31">
                  <c:v>843.51530000000002</c:v>
                </c:pt>
                <c:pt idx="32">
                  <c:v>858.75670000000002</c:v>
                </c:pt>
                <c:pt idx="33">
                  <c:v>806.87159999999994</c:v>
                </c:pt>
                <c:pt idx="34">
                  <c:v>817.63019999999995</c:v>
                </c:pt>
                <c:pt idx="35">
                  <c:v>861.80269999999996</c:v>
                </c:pt>
                <c:pt idx="36">
                  <c:v>824.81420000000003</c:v>
                </c:pt>
                <c:pt idx="37">
                  <c:v>786.12450000000001</c:v>
                </c:pt>
                <c:pt idx="38">
                  <c:v>811.15899999999999</c:v>
                </c:pt>
                <c:pt idx="39">
                  <c:v>832.00959999999998</c:v>
                </c:pt>
                <c:pt idx="40">
                  <c:v>809.06709999999998</c:v>
                </c:pt>
                <c:pt idx="41">
                  <c:v>756.14750000000004</c:v>
                </c:pt>
                <c:pt idx="42">
                  <c:v>744.02110000000005</c:v>
                </c:pt>
                <c:pt idx="43">
                  <c:v>754.28549999999996</c:v>
                </c:pt>
                <c:pt idx="44">
                  <c:v>753.35440000000006</c:v>
                </c:pt>
                <c:pt idx="45">
                  <c:v>741.50379999999996</c:v>
                </c:pt>
                <c:pt idx="46">
                  <c:v>793.5498</c:v>
                </c:pt>
                <c:pt idx="47">
                  <c:v>770.76819999999998</c:v>
                </c:pt>
                <c:pt idx="48">
                  <c:v>698.4579</c:v>
                </c:pt>
                <c:pt idx="49">
                  <c:v>704.43489999999997</c:v>
                </c:pt>
                <c:pt idx="50">
                  <c:v>800.84860000000003</c:v>
                </c:pt>
                <c:pt idx="51">
                  <c:v>720.11300000000006</c:v>
                </c:pt>
                <c:pt idx="52">
                  <c:v>763.4923</c:v>
                </c:pt>
                <c:pt idx="53">
                  <c:v>722.09</c:v>
                </c:pt>
                <c:pt idx="54">
                  <c:v>752.74519999999995</c:v>
                </c:pt>
                <c:pt idx="55">
                  <c:v>734.09</c:v>
                </c:pt>
                <c:pt idx="56">
                  <c:v>719.84860000000003</c:v>
                </c:pt>
                <c:pt idx="57">
                  <c:v>547.67629999999997</c:v>
                </c:pt>
                <c:pt idx="58">
                  <c:v>754.40039999999999</c:v>
                </c:pt>
                <c:pt idx="59">
                  <c:v>728.60730000000001</c:v>
                </c:pt>
                <c:pt idx="60">
                  <c:v>729.28549999999996</c:v>
                </c:pt>
                <c:pt idx="61">
                  <c:v>681.4923</c:v>
                </c:pt>
                <c:pt idx="62">
                  <c:v>680.44640000000004</c:v>
                </c:pt>
                <c:pt idx="63">
                  <c:v>720.20500000000004</c:v>
                </c:pt>
                <c:pt idx="64">
                  <c:v>690.46939999999995</c:v>
                </c:pt>
                <c:pt idx="65">
                  <c:v>657.10159999999996</c:v>
                </c:pt>
                <c:pt idx="66">
                  <c:v>717.7337</c:v>
                </c:pt>
                <c:pt idx="67">
                  <c:v>708.44640000000004</c:v>
                </c:pt>
                <c:pt idx="68">
                  <c:v>670.44640000000004</c:v>
                </c:pt>
                <c:pt idx="69">
                  <c:v>716.27390000000003</c:v>
                </c:pt>
                <c:pt idx="70">
                  <c:v>719.43489999999997</c:v>
                </c:pt>
                <c:pt idx="71">
                  <c:v>768.64179999999999</c:v>
                </c:pt>
                <c:pt idx="72">
                  <c:v>757.80269999999996</c:v>
                </c:pt>
                <c:pt idx="73">
                  <c:v>784.4579</c:v>
                </c:pt>
                <c:pt idx="74">
                  <c:v>737.15899999999999</c:v>
                </c:pt>
                <c:pt idx="75">
                  <c:v>851.89469999999994</c:v>
                </c:pt>
                <c:pt idx="76">
                  <c:v>807.81420000000003</c:v>
                </c:pt>
                <c:pt idx="77">
                  <c:v>839.58429999999998</c:v>
                </c:pt>
                <c:pt idx="78">
                  <c:v>839.31989999999996</c:v>
                </c:pt>
                <c:pt idx="79">
                  <c:v>832.22799999999995</c:v>
                </c:pt>
                <c:pt idx="80">
                  <c:v>903.59580000000005</c:v>
                </c:pt>
                <c:pt idx="81">
                  <c:v>907.27390000000003</c:v>
                </c:pt>
                <c:pt idx="82">
                  <c:v>879.27390000000003</c:v>
                </c:pt>
                <c:pt idx="83">
                  <c:v>905.13599999999997</c:v>
                </c:pt>
                <c:pt idx="84">
                  <c:v>948.50379999999996</c:v>
                </c:pt>
                <c:pt idx="85">
                  <c:v>975.46939999999995</c:v>
                </c:pt>
                <c:pt idx="86">
                  <c:v>907.91759999999999</c:v>
                </c:pt>
                <c:pt idx="87">
                  <c:v>959.71079999999995</c:v>
                </c:pt>
                <c:pt idx="88">
                  <c:v>945.80269999999996</c:v>
                </c:pt>
                <c:pt idx="89">
                  <c:v>1008.952</c:v>
                </c:pt>
                <c:pt idx="90">
                  <c:v>976.7912</c:v>
                </c:pt>
                <c:pt idx="91">
                  <c:v>1073.883</c:v>
                </c:pt>
                <c:pt idx="92">
                  <c:v>1043.2049999999999</c:v>
                </c:pt>
                <c:pt idx="93">
                  <c:v>1071.7339999999999</c:v>
                </c:pt>
                <c:pt idx="94">
                  <c:v>1094.6300000000001</c:v>
                </c:pt>
                <c:pt idx="95">
                  <c:v>1077.412</c:v>
                </c:pt>
                <c:pt idx="96">
                  <c:v>1071.9870000000001</c:v>
                </c:pt>
                <c:pt idx="97">
                  <c:v>1151.492</c:v>
                </c:pt>
                <c:pt idx="98">
                  <c:v>1083.251</c:v>
                </c:pt>
                <c:pt idx="99">
                  <c:v>1194.171</c:v>
                </c:pt>
                <c:pt idx="100">
                  <c:v>1179.354</c:v>
                </c:pt>
                <c:pt idx="101">
                  <c:v>1197.596</c:v>
                </c:pt>
                <c:pt idx="102">
                  <c:v>1236.8599999999999</c:v>
                </c:pt>
                <c:pt idx="103">
                  <c:v>1209.4459999999999</c:v>
                </c:pt>
                <c:pt idx="104">
                  <c:v>1285.78</c:v>
                </c:pt>
                <c:pt idx="105">
                  <c:v>1289.481</c:v>
                </c:pt>
                <c:pt idx="106">
                  <c:v>1294.078</c:v>
                </c:pt>
                <c:pt idx="107">
                  <c:v>1289.3889999999999</c:v>
                </c:pt>
                <c:pt idx="108">
                  <c:v>1320.7570000000001</c:v>
                </c:pt>
                <c:pt idx="109">
                  <c:v>1401.8720000000001</c:v>
                </c:pt>
                <c:pt idx="110">
                  <c:v>1304.125</c:v>
                </c:pt>
                <c:pt idx="111">
                  <c:v>1369.5730000000001</c:v>
                </c:pt>
                <c:pt idx="112">
                  <c:v>1283.527</c:v>
                </c:pt>
                <c:pt idx="113">
                  <c:v>1325.481</c:v>
                </c:pt>
                <c:pt idx="114">
                  <c:v>1293.4000000000001</c:v>
                </c:pt>
                <c:pt idx="115">
                  <c:v>1246.171</c:v>
                </c:pt>
                <c:pt idx="116">
                  <c:v>1153.24</c:v>
                </c:pt>
                <c:pt idx="117">
                  <c:v>1125.24</c:v>
                </c:pt>
                <c:pt idx="118">
                  <c:v>1133.55</c:v>
                </c:pt>
                <c:pt idx="119">
                  <c:v>1160.481</c:v>
                </c:pt>
                <c:pt idx="120">
                  <c:v>1010.182</c:v>
                </c:pt>
                <c:pt idx="121">
                  <c:v>963.60730000000001</c:v>
                </c:pt>
                <c:pt idx="122">
                  <c:v>875.61879999999996</c:v>
                </c:pt>
                <c:pt idx="123">
                  <c:v>879.52689999999996</c:v>
                </c:pt>
                <c:pt idx="124">
                  <c:v>740.41189999999995</c:v>
                </c:pt>
                <c:pt idx="125">
                  <c:v>668.66470000000004</c:v>
                </c:pt>
                <c:pt idx="126">
                  <c:v>585.58429999999998</c:v>
                </c:pt>
                <c:pt idx="127">
                  <c:v>487.7912</c:v>
                </c:pt>
                <c:pt idx="128">
                  <c:v>474.61880000000002</c:v>
                </c:pt>
                <c:pt idx="129">
                  <c:v>393.23950000000002</c:v>
                </c:pt>
                <c:pt idx="130">
                  <c:v>375.05549999999999</c:v>
                </c:pt>
                <c:pt idx="131">
                  <c:v>290.7337</c:v>
                </c:pt>
                <c:pt idx="132">
                  <c:v>281.56130000000002</c:v>
                </c:pt>
                <c:pt idx="133">
                  <c:v>245.38890000000001</c:v>
                </c:pt>
                <c:pt idx="134">
                  <c:v>247.15899999999999</c:v>
                </c:pt>
                <c:pt idx="135">
                  <c:v>217.82570000000001</c:v>
                </c:pt>
                <c:pt idx="136">
                  <c:v>129.50380000000001</c:v>
                </c:pt>
                <c:pt idx="137">
                  <c:v>123.2854</c:v>
                </c:pt>
                <c:pt idx="138">
                  <c:v>114.4004</c:v>
                </c:pt>
                <c:pt idx="139">
                  <c:v>119.91759999999999</c:v>
                </c:pt>
                <c:pt idx="140">
                  <c:v>101.8372</c:v>
                </c:pt>
                <c:pt idx="141">
                  <c:v>118.5958</c:v>
                </c:pt>
                <c:pt idx="142">
                  <c:v>80.607280000000003</c:v>
                </c:pt>
                <c:pt idx="143">
                  <c:v>63.262459999999997</c:v>
                </c:pt>
                <c:pt idx="144">
                  <c:v>59.86016</c:v>
                </c:pt>
                <c:pt idx="145">
                  <c:v>83.319929999999999</c:v>
                </c:pt>
                <c:pt idx="146">
                  <c:v>1.1819759999999999</c:v>
                </c:pt>
                <c:pt idx="147">
                  <c:v>14.3544</c:v>
                </c:pt>
                <c:pt idx="148">
                  <c:v>27.917629999999999</c:v>
                </c:pt>
                <c:pt idx="149">
                  <c:v>34.423369999999998</c:v>
                </c:pt>
                <c:pt idx="150">
                  <c:v>36.929130000000001</c:v>
                </c:pt>
                <c:pt idx="151">
                  <c:v>26.952110000000001</c:v>
                </c:pt>
                <c:pt idx="152">
                  <c:v>40.273949999999999</c:v>
                </c:pt>
                <c:pt idx="153">
                  <c:v>50.044069999999998</c:v>
                </c:pt>
                <c:pt idx="154">
                  <c:v>51.113030000000002</c:v>
                </c:pt>
                <c:pt idx="155">
                  <c:v>23.227979999999999</c:v>
                </c:pt>
                <c:pt idx="156">
                  <c:v>28.538319999999999</c:v>
                </c:pt>
                <c:pt idx="157">
                  <c:v>44.710740000000001</c:v>
                </c:pt>
                <c:pt idx="158">
                  <c:v>10.12453</c:v>
                </c:pt>
                <c:pt idx="159">
                  <c:v>27.79121</c:v>
                </c:pt>
                <c:pt idx="160">
                  <c:v>19.69924</c:v>
                </c:pt>
                <c:pt idx="161">
                  <c:v>23.79119</c:v>
                </c:pt>
                <c:pt idx="162">
                  <c:v>10.07856</c:v>
                </c:pt>
                <c:pt idx="163">
                  <c:v>6.3429260000000003</c:v>
                </c:pt>
                <c:pt idx="164">
                  <c:v>25.572800000000001</c:v>
                </c:pt>
                <c:pt idx="165">
                  <c:v>0.1130371</c:v>
                </c:pt>
                <c:pt idx="166">
                  <c:v>7.7682039999999999</c:v>
                </c:pt>
              </c:numCache>
            </c:numRef>
          </c:yVal>
          <c:smooth val="1"/>
          <c:extLst>
            <c:ext xmlns:c16="http://schemas.microsoft.com/office/drawing/2014/chart" uri="{C3380CC4-5D6E-409C-BE32-E72D297353CC}">
              <c16:uniqueId val="{00000003-CF8E-486B-95BB-5AB3583BC152}"/>
            </c:ext>
          </c:extLst>
        </c:ser>
        <c:ser>
          <c:idx val="4"/>
          <c:order val="4"/>
          <c:tx>
            <c:v>10</c:v>
          </c:tx>
          <c:spPr>
            <a:ln w="19050" cap="rnd">
              <a:solidFill>
                <a:schemeClr val="accent5"/>
              </a:solidFill>
              <a:round/>
            </a:ln>
            <a:effectLst/>
          </c:spPr>
          <c:marker>
            <c:symbol val="none"/>
          </c:marker>
          <c:xVal>
            <c:numRef>
              <c:f>CU2S!$S$3:$S$169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CU2S!$T$3:$T$169</c:f>
              <c:numCache>
                <c:formatCode>0.00E+00</c:formatCode>
                <c:ptCount val="167"/>
                <c:pt idx="0">
                  <c:v>791.59</c:v>
                </c:pt>
                <c:pt idx="1">
                  <c:v>818.5326</c:v>
                </c:pt>
                <c:pt idx="2">
                  <c:v>831.06129999999996</c:v>
                </c:pt>
                <c:pt idx="3">
                  <c:v>849.0498</c:v>
                </c:pt>
                <c:pt idx="4">
                  <c:v>804.69349999999997</c:v>
                </c:pt>
                <c:pt idx="5">
                  <c:v>860.90039999999999</c:v>
                </c:pt>
                <c:pt idx="6">
                  <c:v>864.48659999999995</c:v>
                </c:pt>
                <c:pt idx="7">
                  <c:v>920.92340000000002</c:v>
                </c:pt>
                <c:pt idx="8">
                  <c:v>905.38310000000001</c:v>
                </c:pt>
                <c:pt idx="9">
                  <c:v>965.25670000000002</c:v>
                </c:pt>
                <c:pt idx="10">
                  <c:v>998.91189999999995</c:v>
                </c:pt>
                <c:pt idx="11">
                  <c:v>963.63599999999997</c:v>
                </c:pt>
                <c:pt idx="12">
                  <c:v>1047.05</c:v>
                </c:pt>
                <c:pt idx="13">
                  <c:v>1018.429</c:v>
                </c:pt>
                <c:pt idx="14">
                  <c:v>1065.4749999999999</c:v>
                </c:pt>
                <c:pt idx="15">
                  <c:v>1099.1189999999999</c:v>
                </c:pt>
                <c:pt idx="16">
                  <c:v>1026.498</c:v>
                </c:pt>
                <c:pt idx="17">
                  <c:v>1099.498</c:v>
                </c:pt>
                <c:pt idx="18">
                  <c:v>1076.578</c:v>
                </c:pt>
                <c:pt idx="19">
                  <c:v>1106.7619999999999</c:v>
                </c:pt>
                <c:pt idx="20">
                  <c:v>1101.395</c:v>
                </c:pt>
                <c:pt idx="21">
                  <c:v>1063.3599999999999</c:v>
                </c:pt>
                <c:pt idx="22">
                  <c:v>1122.7619999999999</c:v>
                </c:pt>
                <c:pt idx="23">
                  <c:v>1066.7619999999999</c:v>
                </c:pt>
                <c:pt idx="24">
                  <c:v>1111.1990000000001</c:v>
                </c:pt>
                <c:pt idx="25">
                  <c:v>1138.1420000000001</c:v>
                </c:pt>
                <c:pt idx="26">
                  <c:v>1144.9349999999999</c:v>
                </c:pt>
                <c:pt idx="27">
                  <c:v>1043.682</c:v>
                </c:pt>
                <c:pt idx="28">
                  <c:v>1070.2570000000001</c:v>
                </c:pt>
                <c:pt idx="29">
                  <c:v>1047.0730000000001</c:v>
                </c:pt>
                <c:pt idx="30">
                  <c:v>1163.981</c:v>
                </c:pt>
                <c:pt idx="31">
                  <c:v>1058.0150000000001</c:v>
                </c:pt>
                <c:pt idx="32">
                  <c:v>1059.2570000000001</c:v>
                </c:pt>
                <c:pt idx="33">
                  <c:v>1102.3720000000001</c:v>
                </c:pt>
                <c:pt idx="34">
                  <c:v>1165.1300000000001</c:v>
                </c:pt>
                <c:pt idx="35">
                  <c:v>1052.3030000000001</c:v>
                </c:pt>
                <c:pt idx="36">
                  <c:v>1149.3140000000001</c:v>
                </c:pt>
                <c:pt idx="37">
                  <c:v>1014.625</c:v>
                </c:pt>
                <c:pt idx="38">
                  <c:v>1092.6590000000001</c:v>
                </c:pt>
                <c:pt idx="39">
                  <c:v>1118.51</c:v>
                </c:pt>
                <c:pt idx="40">
                  <c:v>1081.567</c:v>
                </c:pt>
                <c:pt idx="41">
                  <c:v>1078.6469999999999</c:v>
                </c:pt>
                <c:pt idx="42">
                  <c:v>1137.521</c:v>
                </c:pt>
                <c:pt idx="43">
                  <c:v>1128.7850000000001</c:v>
                </c:pt>
                <c:pt idx="44">
                  <c:v>1106.854</c:v>
                </c:pt>
                <c:pt idx="45">
                  <c:v>1069.0039999999999</c:v>
                </c:pt>
                <c:pt idx="46">
                  <c:v>1045.05</c:v>
                </c:pt>
                <c:pt idx="47">
                  <c:v>1108.268</c:v>
                </c:pt>
                <c:pt idx="48">
                  <c:v>1106.9580000000001</c:v>
                </c:pt>
                <c:pt idx="49">
                  <c:v>1147.9349999999999</c:v>
                </c:pt>
                <c:pt idx="50">
                  <c:v>1077.3489999999999</c:v>
                </c:pt>
                <c:pt idx="51">
                  <c:v>1030.6130000000001</c:v>
                </c:pt>
                <c:pt idx="52">
                  <c:v>1028.992</c:v>
                </c:pt>
                <c:pt idx="53">
                  <c:v>1098.5899999999999</c:v>
                </c:pt>
                <c:pt idx="54">
                  <c:v>1028.2449999999999</c:v>
                </c:pt>
                <c:pt idx="55">
                  <c:v>1124.5899999999999</c:v>
                </c:pt>
                <c:pt idx="56">
                  <c:v>1062.3489999999999</c:v>
                </c:pt>
                <c:pt idx="57">
                  <c:v>933.17629999999997</c:v>
                </c:pt>
                <c:pt idx="58">
                  <c:v>1102.9000000000001</c:v>
                </c:pt>
                <c:pt idx="59">
                  <c:v>999.10730000000001</c:v>
                </c:pt>
                <c:pt idx="60">
                  <c:v>1031.7850000000001</c:v>
                </c:pt>
                <c:pt idx="61">
                  <c:v>1054.992</c:v>
                </c:pt>
                <c:pt idx="62">
                  <c:v>995.94640000000004</c:v>
                </c:pt>
                <c:pt idx="63">
                  <c:v>1115.7049999999999</c:v>
                </c:pt>
                <c:pt idx="64">
                  <c:v>1067.9690000000001</c:v>
                </c:pt>
                <c:pt idx="65">
                  <c:v>1075.6020000000001</c:v>
                </c:pt>
                <c:pt idx="66">
                  <c:v>1117.2339999999999</c:v>
                </c:pt>
                <c:pt idx="67">
                  <c:v>1110.9459999999999</c:v>
                </c:pt>
                <c:pt idx="68">
                  <c:v>1150.9459999999999</c:v>
                </c:pt>
                <c:pt idx="69">
                  <c:v>1149.7739999999999</c:v>
                </c:pt>
                <c:pt idx="70">
                  <c:v>1151.9349999999999</c:v>
                </c:pt>
                <c:pt idx="71">
                  <c:v>1191.1420000000001</c:v>
                </c:pt>
                <c:pt idx="72">
                  <c:v>1234.3030000000001</c:v>
                </c:pt>
                <c:pt idx="73">
                  <c:v>1261.9580000000001</c:v>
                </c:pt>
                <c:pt idx="74">
                  <c:v>1215.6590000000001</c:v>
                </c:pt>
                <c:pt idx="75">
                  <c:v>1332.395</c:v>
                </c:pt>
                <c:pt idx="76">
                  <c:v>1323.3140000000001</c:v>
                </c:pt>
                <c:pt idx="77">
                  <c:v>1338.0840000000001</c:v>
                </c:pt>
                <c:pt idx="78">
                  <c:v>1361.82</c:v>
                </c:pt>
                <c:pt idx="79">
                  <c:v>1339.7280000000001</c:v>
                </c:pt>
                <c:pt idx="80">
                  <c:v>1341.096</c:v>
                </c:pt>
                <c:pt idx="81">
                  <c:v>1410.7739999999999</c:v>
                </c:pt>
                <c:pt idx="82">
                  <c:v>1474.7739999999999</c:v>
                </c:pt>
                <c:pt idx="83">
                  <c:v>1427.636</c:v>
                </c:pt>
                <c:pt idx="84">
                  <c:v>1554.0039999999999</c:v>
                </c:pt>
                <c:pt idx="85">
                  <c:v>1484.9690000000001</c:v>
                </c:pt>
                <c:pt idx="86">
                  <c:v>1496.4179999999999</c:v>
                </c:pt>
                <c:pt idx="87">
                  <c:v>1558.211</c:v>
                </c:pt>
                <c:pt idx="88">
                  <c:v>1571.3030000000001</c:v>
                </c:pt>
                <c:pt idx="89">
                  <c:v>1534.452</c:v>
                </c:pt>
                <c:pt idx="90">
                  <c:v>1487.2909999999999</c:v>
                </c:pt>
                <c:pt idx="91">
                  <c:v>1472.383</c:v>
                </c:pt>
                <c:pt idx="92">
                  <c:v>1554.7049999999999</c:v>
                </c:pt>
                <c:pt idx="93">
                  <c:v>1551.2339999999999</c:v>
                </c:pt>
                <c:pt idx="94">
                  <c:v>1555.13</c:v>
                </c:pt>
                <c:pt idx="95">
                  <c:v>1562.912</c:v>
                </c:pt>
                <c:pt idx="96">
                  <c:v>1537.4870000000001</c:v>
                </c:pt>
                <c:pt idx="97">
                  <c:v>1537.992</c:v>
                </c:pt>
                <c:pt idx="98">
                  <c:v>1542.751</c:v>
                </c:pt>
                <c:pt idx="99">
                  <c:v>1492.671</c:v>
                </c:pt>
                <c:pt idx="100">
                  <c:v>1450.854</c:v>
                </c:pt>
                <c:pt idx="101">
                  <c:v>1474.096</c:v>
                </c:pt>
                <c:pt idx="102">
                  <c:v>1432.36</c:v>
                </c:pt>
                <c:pt idx="103">
                  <c:v>1410.9459999999999</c:v>
                </c:pt>
                <c:pt idx="104">
                  <c:v>1483.28</c:v>
                </c:pt>
                <c:pt idx="105">
                  <c:v>1320.981</c:v>
                </c:pt>
                <c:pt idx="106">
                  <c:v>1339.578</c:v>
                </c:pt>
                <c:pt idx="107">
                  <c:v>1304.8889999999999</c:v>
                </c:pt>
                <c:pt idx="108">
                  <c:v>1275.2570000000001</c:v>
                </c:pt>
                <c:pt idx="109">
                  <c:v>1212.3720000000001</c:v>
                </c:pt>
                <c:pt idx="110">
                  <c:v>1174.625</c:v>
                </c:pt>
                <c:pt idx="111">
                  <c:v>1158.0730000000001</c:v>
                </c:pt>
                <c:pt idx="112">
                  <c:v>1165.027</c:v>
                </c:pt>
                <c:pt idx="113">
                  <c:v>1050.981</c:v>
                </c:pt>
                <c:pt idx="114">
                  <c:v>989.90039999999999</c:v>
                </c:pt>
                <c:pt idx="115">
                  <c:v>977.67049999999995</c:v>
                </c:pt>
                <c:pt idx="116">
                  <c:v>895.73940000000005</c:v>
                </c:pt>
                <c:pt idx="117">
                  <c:v>885.73940000000005</c:v>
                </c:pt>
                <c:pt idx="118">
                  <c:v>778.0498</c:v>
                </c:pt>
                <c:pt idx="119">
                  <c:v>732.98080000000004</c:v>
                </c:pt>
                <c:pt idx="120">
                  <c:v>670.68200000000002</c:v>
                </c:pt>
                <c:pt idx="121">
                  <c:v>638.10730000000001</c:v>
                </c:pt>
                <c:pt idx="122">
                  <c:v>585.11879999999996</c:v>
                </c:pt>
                <c:pt idx="123">
                  <c:v>544.02689999999996</c:v>
                </c:pt>
                <c:pt idx="124">
                  <c:v>473.9119</c:v>
                </c:pt>
                <c:pt idx="125">
                  <c:v>422.16480000000001</c:v>
                </c:pt>
                <c:pt idx="126">
                  <c:v>317.08429999999998</c:v>
                </c:pt>
                <c:pt idx="127">
                  <c:v>293.2912</c:v>
                </c:pt>
                <c:pt idx="128">
                  <c:v>308.11880000000002</c:v>
                </c:pt>
                <c:pt idx="129">
                  <c:v>271.73950000000002</c:v>
                </c:pt>
                <c:pt idx="130">
                  <c:v>253.5556</c:v>
                </c:pt>
                <c:pt idx="131">
                  <c:v>197.2337</c:v>
                </c:pt>
                <c:pt idx="132">
                  <c:v>190.06129999999999</c:v>
                </c:pt>
                <c:pt idx="133">
                  <c:v>158.88890000000001</c:v>
                </c:pt>
                <c:pt idx="134">
                  <c:v>142.65899999999999</c:v>
                </c:pt>
                <c:pt idx="135">
                  <c:v>110.3257</c:v>
                </c:pt>
                <c:pt idx="136">
                  <c:v>80.003829999999994</c:v>
                </c:pt>
                <c:pt idx="137">
                  <c:v>146.78540000000001</c:v>
                </c:pt>
                <c:pt idx="138">
                  <c:v>114.9004</c:v>
                </c:pt>
                <c:pt idx="139">
                  <c:v>73.417630000000003</c:v>
                </c:pt>
                <c:pt idx="140">
                  <c:v>53.33717</c:v>
                </c:pt>
                <c:pt idx="141">
                  <c:v>61.095790000000001</c:v>
                </c:pt>
                <c:pt idx="142">
                  <c:v>107.1073</c:v>
                </c:pt>
                <c:pt idx="143">
                  <c:v>86.762460000000004</c:v>
                </c:pt>
                <c:pt idx="144">
                  <c:v>65.360159999999993</c:v>
                </c:pt>
                <c:pt idx="145">
                  <c:v>48.819929999999999</c:v>
                </c:pt>
                <c:pt idx="146">
                  <c:v>-8.3180239999999994</c:v>
                </c:pt>
                <c:pt idx="147">
                  <c:v>25.854399999999998</c:v>
                </c:pt>
                <c:pt idx="148">
                  <c:v>63.417630000000003</c:v>
                </c:pt>
                <c:pt idx="149">
                  <c:v>38.923369999999998</c:v>
                </c:pt>
                <c:pt idx="150">
                  <c:v>52.429130000000001</c:v>
                </c:pt>
                <c:pt idx="151">
                  <c:v>43.452109999999998</c:v>
                </c:pt>
                <c:pt idx="152">
                  <c:v>49.773949999999999</c:v>
                </c:pt>
                <c:pt idx="153">
                  <c:v>35.544069999999998</c:v>
                </c:pt>
                <c:pt idx="154">
                  <c:v>2.6130330000000002</c:v>
                </c:pt>
                <c:pt idx="155">
                  <c:v>16.727979999999999</c:v>
                </c:pt>
                <c:pt idx="156">
                  <c:v>25.038319999999999</c:v>
                </c:pt>
                <c:pt idx="157">
                  <c:v>47.210740000000001</c:v>
                </c:pt>
                <c:pt idx="158">
                  <c:v>17.62453</c:v>
                </c:pt>
                <c:pt idx="159">
                  <c:v>5.2912059999999999</c:v>
                </c:pt>
                <c:pt idx="160">
                  <c:v>49.199240000000003</c:v>
                </c:pt>
                <c:pt idx="161">
                  <c:v>19.29119</c:v>
                </c:pt>
                <c:pt idx="162">
                  <c:v>58.578560000000003</c:v>
                </c:pt>
                <c:pt idx="163">
                  <c:v>7.8429260000000003</c:v>
                </c:pt>
                <c:pt idx="164">
                  <c:v>9.0728030000000004</c:v>
                </c:pt>
                <c:pt idx="165">
                  <c:v>21.613040000000002</c:v>
                </c:pt>
                <c:pt idx="166">
                  <c:v>-14.7318</c:v>
                </c:pt>
              </c:numCache>
            </c:numRef>
          </c:yVal>
          <c:smooth val="1"/>
          <c:extLst>
            <c:ext xmlns:c16="http://schemas.microsoft.com/office/drawing/2014/chart" uri="{C3380CC4-5D6E-409C-BE32-E72D297353CC}">
              <c16:uniqueId val="{00000004-CF8E-486B-95BB-5AB3583BC152}"/>
            </c:ext>
          </c:extLst>
        </c:ser>
        <c:ser>
          <c:idx val="5"/>
          <c:order val="5"/>
          <c:tx>
            <c:v>19</c:v>
          </c:tx>
          <c:spPr>
            <a:ln w="19050" cap="rnd">
              <a:solidFill>
                <a:schemeClr val="accent6"/>
              </a:solidFill>
              <a:round/>
            </a:ln>
            <a:effectLst/>
          </c:spPr>
          <c:marker>
            <c:symbol val="none"/>
          </c:marker>
          <c:xVal>
            <c:numRef>
              <c:f>CU2S!$AK$3:$AK$169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CU2S!$AL$3:$AL$169</c:f>
              <c:numCache>
                <c:formatCode>0.00E+00</c:formatCode>
                <c:ptCount val="167"/>
                <c:pt idx="0">
                  <c:v>598.67330000000004</c:v>
                </c:pt>
                <c:pt idx="1">
                  <c:v>625.61590000000001</c:v>
                </c:pt>
                <c:pt idx="2">
                  <c:v>695.14459999999997</c:v>
                </c:pt>
                <c:pt idx="3">
                  <c:v>646.13310000000001</c:v>
                </c:pt>
                <c:pt idx="4">
                  <c:v>654.77679999999998</c:v>
                </c:pt>
                <c:pt idx="5">
                  <c:v>700.9837</c:v>
                </c:pt>
                <c:pt idx="6">
                  <c:v>613.56989999999996</c:v>
                </c:pt>
                <c:pt idx="7">
                  <c:v>677.00670000000002</c:v>
                </c:pt>
                <c:pt idx="8">
                  <c:v>646.46640000000002</c:v>
                </c:pt>
                <c:pt idx="9">
                  <c:v>702.34</c:v>
                </c:pt>
                <c:pt idx="10">
                  <c:v>611.99519999999995</c:v>
                </c:pt>
                <c:pt idx="11">
                  <c:v>675.71939999999995</c:v>
                </c:pt>
                <c:pt idx="12">
                  <c:v>599.13310000000001</c:v>
                </c:pt>
                <c:pt idx="13">
                  <c:v>669.51250000000005</c:v>
                </c:pt>
                <c:pt idx="14">
                  <c:v>713.55840000000001</c:v>
                </c:pt>
                <c:pt idx="15">
                  <c:v>654.20209999999997</c:v>
                </c:pt>
                <c:pt idx="16">
                  <c:v>696.58140000000003</c:v>
                </c:pt>
                <c:pt idx="17">
                  <c:v>717.58140000000003</c:v>
                </c:pt>
                <c:pt idx="18">
                  <c:v>706.66189999999995</c:v>
                </c:pt>
                <c:pt idx="19">
                  <c:v>684.84580000000005</c:v>
                </c:pt>
                <c:pt idx="20">
                  <c:v>686.47799999999995</c:v>
                </c:pt>
                <c:pt idx="21">
                  <c:v>706.44349999999997</c:v>
                </c:pt>
                <c:pt idx="22">
                  <c:v>686.84580000000005</c:v>
                </c:pt>
                <c:pt idx="23">
                  <c:v>753.84580000000005</c:v>
                </c:pt>
                <c:pt idx="24">
                  <c:v>733.28250000000003</c:v>
                </c:pt>
                <c:pt idx="25">
                  <c:v>645.2251</c:v>
                </c:pt>
                <c:pt idx="26">
                  <c:v>739.01819999999998</c:v>
                </c:pt>
                <c:pt idx="27">
                  <c:v>699.76530000000002</c:v>
                </c:pt>
                <c:pt idx="28">
                  <c:v>703.34</c:v>
                </c:pt>
                <c:pt idx="29">
                  <c:v>723.15610000000004</c:v>
                </c:pt>
                <c:pt idx="30">
                  <c:v>666.06410000000005</c:v>
                </c:pt>
                <c:pt idx="31">
                  <c:v>735.09860000000003</c:v>
                </c:pt>
                <c:pt idx="32">
                  <c:v>664.34</c:v>
                </c:pt>
                <c:pt idx="33">
                  <c:v>712.45500000000004</c:v>
                </c:pt>
                <c:pt idx="34">
                  <c:v>647.21360000000004</c:v>
                </c:pt>
                <c:pt idx="35">
                  <c:v>688.38599999999997</c:v>
                </c:pt>
                <c:pt idx="36">
                  <c:v>663.39750000000004</c:v>
                </c:pt>
                <c:pt idx="37">
                  <c:v>700.70780000000002</c:v>
                </c:pt>
                <c:pt idx="38">
                  <c:v>707.7423</c:v>
                </c:pt>
                <c:pt idx="39">
                  <c:v>693.59289999999999</c:v>
                </c:pt>
                <c:pt idx="40">
                  <c:v>645.65039999999999</c:v>
                </c:pt>
                <c:pt idx="41">
                  <c:v>677.73080000000004</c:v>
                </c:pt>
                <c:pt idx="42">
                  <c:v>614.60440000000006</c:v>
                </c:pt>
                <c:pt idx="43">
                  <c:v>641.86879999999996</c:v>
                </c:pt>
                <c:pt idx="44">
                  <c:v>663.93769999999995</c:v>
                </c:pt>
                <c:pt idx="45">
                  <c:v>665.08720000000005</c:v>
                </c:pt>
                <c:pt idx="46">
                  <c:v>627.13310000000001</c:v>
                </c:pt>
                <c:pt idx="47">
                  <c:v>651.35149999999999</c:v>
                </c:pt>
                <c:pt idx="48">
                  <c:v>615.04110000000003</c:v>
                </c:pt>
                <c:pt idx="49">
                  <c:v>629.01819999999998</c:v>
                </c:pt>
                <c:pt idx="50">
                  <c:v>621.43200000000002</c:v>
                </c:pt>
                <c:pt idx="51">
                  <c:v>606.69640000000004</c:v>
                </c:pt>
                <c:pt idx="52">
                  <c:v>685.07569999999998</c:v>
                </c:pt>
                <c:pt idx="53">
                  <c:v>646.67330000000004</c:v>
                </c:pt>
                <c:pt idx="54">
                  <c:v>634.32860000000005</c:v>
                </c:pt>
                <c:pt idx="55">
                  <c:v>648.67330000000004</c:v>
                </c:pt>
                <c:pt idx="56">
                  <c:v>622.43190000000004</c:v>
                </c:pt>
                <c:pt idx="57">
                  <c:v>459.25959999999998</c:v>
                </c:pt>
                <c:pt idx="58">
                  <c:v>610.9837</c:v>
                </c:pt>
                <c:pt idx="59">
                  <c:v>600.19060000000002</c:v>
                </c:pt>
                <c:pt idx="60">
                  <c:v>577.86879999999996</c:v>
                </c:pt>
                <c:pt idx="61">
                  <c:v>613.07569999999998</c:v>
                </c:pt>
                <c:pt idx="62">
                  <c:v>631.02970000000005</c:v>
                </c:pt>
                <c:pt idx="63">
                  <c:v>604.78830000000005</c:v>
                </c:pt>
                <c:pt idx="64">
                  <c:v>678.05269999999996</c:v>
                </c:pt>
                <c:pt idx="65">
                  <c:v>675.68489999999997</c:v>
                </c:pt>
                <c:pt idx="66">
                  <c:v>583.31700000000001</c:v>
                </c:pt>
                <c:pt idx="67">
                  <c:v>619.02970000000005</c:v>
                </c:pt>
                <c:pt idx="68">
                  <c:v>632.02970000000005</c:v>
                </c:pt>
                <c:pt idx="69">
                  <c:v>674.85720000000003</c:v>
                </c:pt>
                <c:pt idx="70">
                  <c:v>676.01819999999998</c:v>
                </c:pt>
                <c:pt idx="71">
                  <c:v>654.2251</c:v>
                </c:pt>
                <c:pt idx="72">
                  <c:v>714.38599999999997</c:v>
                </c:pt>
                <c:pt idx="73">
                  <c:v>658.04110000000003</c:v>
                </c:pt>
                <c:pt idx="74">
                  <c:v>689.7423</c:v>
                </c:pt>
                <c:pt idx="75">
                  <c:v>680.47799999999995</c:v>
                </c:pt>
                <c:pt idx="76">
                  <c:v>815.39750000000004</c:v>
                </c:pt>
                <c:pt idx="77">
                  <c:v>750.16759999999999</c:v>
                </c:pt>
                <c:pt idx="78">
                  <c:v>743.90329999999994</c:v>
                </c:pt>
                <c:pt idx="79">
                  <c:v>716.81129999999996</c:v>
                </c:pt>
                <c:pt idx="80">
                  <c:v>792.17909999999995</c:v>
                </c:pt>
                <c:pt idx="81">
                  <c:v>831.85720000000003</c:v>
                </c:pt>
                <c:pt idx="82">
                  <c:v>815.85720000000003</c:v>
                </c:pt>
                <c:pt idx="83">
                  <c:v>783.71939999999995</c:v>
                </c:pt>
                <c:pt idx="84">
                  <c:v>814.08720000000005</c:v>
                </c:pt>
                <c:pt idx="85">
                  <c:v>910.05269999999996</c:v>
                </c:pt>
                <c:pt idx="86">
                  <c:v>787.5009</c:v>
                </c:pt>
                <c:pt idx="87">
                  <c:v>820.29409999999996</c:v>
                </c:pt>
                <c:pt idx="88">
                  <c:v>890.38599999999997</c:v>
                </c:pt>
                <c:pt idx="89">
                  <c:v>890.53539999999998</c:v>
                </c:pt>
                <c:pt idx="90">
                  <c:v>896.37450000000001</c:v>
                </c:pt>
                <c:pt idx="91">
                  <c:v>878.46640000000002</c:v>
                </c:pt>
                <c:pt idx="92">
                  <c:v>910.78830000000005</c:v>
                </c:pt>
                <c:pt idx="93">
                  <c:v>929.31700000000001</c:v>
                </c:pt>
                <c:pt idx="94">
                  <c:v>891.21360000000004</c:v>
                </c:pt>
                <c:pt idx="95">
                  <c:v>843.99519999999995</c:v>
                </c:pt>
                <c:pt idx="96">
                  <c:v>867.56989999999996</c:v>
                </c:pt>
                <c:pt idx="97">
                  <c:v>958.07569999999998</c:v>
                </c:pt>
                <c:pt idx="98">
                  <c:v>900.83429999999998</c:v>
                </c:pt>
                <c:pt idx="99">
                  <c:v>933.75379999999996</c:v>
                </c:pt>
                <c:pt idx="100">
                  <c:v>970.93769999999995</c:v>
                </c:pt>
                <c:pt idx="101">
                  <c:v>968.17909999999995</c:v>
                </c:pt>
                <c:pt idx="102">
                  <c:v>977.44349999999997</c:v>
                </c:pt>
                <c:pt idx="103">
                  <c:v>1016.03</c:v>
                </c:pt>
                <c:pt idx="104">
                  <c:v>1020.3630000000001</c:v>
                </c:pt>
                <c:pt idx="105">
                  <c:v>993.06410000000005</c:v>
                </c:pt>
                <c:pt idx="106">
                  <c:v>988.66179999999997</c:v>
                </c:pt>
                <c:pt idx="107">
                  <c:v>999.97220000000004</c:v>
                </c:pt>
                <c:pt idx="108">
                  <c:v>996.34</c:v>
                </c:pt>
                <c:pt idx="109">
                  <c:v>953.45500000000004</c:v>
                </c:pt>
                <c:pt idx="110">
                  <c:v>1044.7080000000001</c:v>
                </c:pt>
                <c:pt idx="111">
                  <c:v>973.15610000000004</c:v>
                </c:pt>
                <c:pt idx="112">
                  <c:v>995.11</c:v>
                </c:pt>
                <c:pt idx="113">
                  <c:v>966.06410000000005</c:v>
                </c:pt>
                <c:pt idx="114">
                  <c:v>963.9837</c:v>
                </c:pt>
                <c:pt idx="115">
                  <c:v>997.75379999999996</c:v>
                </c:pt>
                <c:pt idx="116">
                  <c:v>956.82280000000003</c:v>
                </c:pt>
                <c:pt idx="117">
                  <c:v>968.82280000000003</c:v>
                </c:pt>
                <c:pt idx="118">
                  <c:v>926.13310000000001</c:v>
                </c:pt>
                <c:pt idx="119">
                  <c:v>814.06410000000005</c:v>
                </c:pt>
                <c:pt idx="120">
                  <c:v>865.76530000000002</c:v>
                </c:pt>
                <c:pt idx="121">
                  <c:v>805.19060000000002</c:v>
                </c:pt>
                <c:pt idx="122">
                  <c:v>729.20209999999997</c:v>
                </c:pt>
                <c:pt idx="123">
                  <c:v>686.11009999999999</c:v>
                </c:pt>
                <c:pt idx="124">
                  <c:v>610.99519999999995</c:v>
                </c:pt>
                <c:pt idx="125">
                  <c:v>612.24800000000005</c:v>
                </c:pt>
                <c:pt idx="126">
                  <c:v>472.16759999999999</c:v>
                </c:pt>
                <c:pt idx="127">
                  <c:v>450.37450000000001</c:v>
                </c:pt>
                <c:pt idx="128">
                  <c:v>380.20209999999997</c:v>
                </c:pt>
                <c:pt idx="129">
                  <c:v>380.82279999999997</c:v>
                </c:pt>
                <c:pt idx="130">
                  <c:v>340.63889999999998</c:v>
                </c:pt>
                <c:pt idx="131">
                  <c:v>283.31700000000001</c:v>
                </c:pt>
                <c:pt idx="132">
                  <c:v>232.1446</c:v>
                </c:pt>
                <c:pt idx="133">
                  <c:v>203.97219999999999</c:v>
                </c:pt>
                <c:pt idx="134">
                  <c:v>195.7423</c:v>
                </c:pt>
                <c:pt idx="135">
                  <c:v>179.40899999999999</c:v>
                </c:pt>
                <c:pt idx="136">
                  <c:v>169.08709999999999</c:v>
                </c:pt>
                <c:pt idx="137">
                  <c:v>167.86879999999999</c:v>
                </c:pt>
                <c:pt idx="138">
                  <c:v>112.9837</c:v>
                </c:pt>
                <c:pt idx="139">
                  <c:v>148.5009</c:v>
                </c:pt>
                <c:pt idx="140">
                  <c:v>94.420490000000001</c:v>
                </c:pt>
                <c:pt idx="141">
                  <c:v>97.179109999999994</c:v>
                </c:pt>
                <c:pt idx="142">
                  <c:v>106.1906</c:v>
                </c:pt>
                <c:pt idx="143">
                  <c:v>75.845770000000002</c:v>
                </c:pt>
                <c:pt idx="144">
                  <c:v>86.443470000000005</c:v>
                </c:pt>
                <c:pt idx="145">
                  <c:v>77.903239999999997</c:v>
                </c:pt>
                <c:pt idx="146">
                  <c:v>-16.23471</c:v>
                </c:pt>
                <c:pt idx="147">
                  <c:v>4.9377139999999997</c:v>
                </c:pt>
                <c:pt idx="148">
                  <c:v>51.500950000000003</c:v>
                </c:pt>
                <c:pt idx="149">
                  <c:v>29.006689999999999</c:v>
                </c:pt>
                <c:pt idx="150">
                  <c:v>60.512439999999998</c:v>
                </c:pt>
                <c:pt idx="151">
                  <c:v>60.535429999999998</c:v>
                </c:pt>
                <c:pt idx="152">
                  <c:v>66.85727</c:v>
                </c:pt>
                <c:pt idx="153">
                  <c:v>21.627379999999999</c:v>
                </c:pt>
                <c:pt idx="154">
                  <c:v>33.696350000000002</c:v>
                </c:pt>
                <c:pt idx="155">
                  <c:v>39.81129</c:v>
                </c:pt>
                <c:pt idx="156">
                  <c:v>22.121639999999999</c:v>
                </c:pt>
                <c:pt idx="157">
                  <c:v>42.294049999999999</c:v>
                </c:pt>
                <c:pt idx="158">
                  <c:v>17.707840000000001</c:v>
                </c:pt>
                <c:pt idx="159">
                  <c:v>0.3745193</c:v>
                </c:pt>
                <c:pt idx="160">
                  <c:v>34.282550000000001</c:v>
                </c:pt>
                <c:pt idx="161">
                  <c:v>20.374510000000001</c:v>
                </c:pt>
                <c:pt idx="162">
                  <c:v>14.66187</c:v>
                </c:pt>
                <c:pt idx="163">
                  <c:v>10.92624</c:v>
                </c:pt>
                <c:pt idx="164">
                  <c:v>-2.8438840000000001</c:v>
                </c:pt>
                <c:pt idx="165">
                  <c:v>17.696349999999999</c:v>
                </c:pt>
                <c:pt idx="166">
                  <c:v>-19.648479999999999</c:v>
                </c:pt>
              </c:numCache>
            </c:numRef>
          </c:yVal>
          <c:smooth val="1"/>
          <c:extLst>
            <c:ext xmlns:c16="http://schemas.microsoft.com/office/drawing/2014/chart" uri="{C3380CC4-5D6E-409C-BE32-E72D297353CC}">
              <c16:uniqueId val="{00000005-CF8E-486B-95BB-5AB3583BC152}"/>
            </c:ext>
          </c:extLst>
        </c:ser>
        <c:ser>
          <c:idx val="6"/>
          <c:order val="6"/>
          <c:tx>
            <c:v>15</c:v>
          </c:tx>
          <c:spPr>
            <a:ln w="19050" cap="rnd">
              <a:solidFill>
                <a:schemeClr val="accent1">
                  <a:lumMod val="60000"/>
                </a:schemeClr>
              </a:solidFill>
              <a:round/>
            </a:ln>
            <a:effectLst/>
          </c:spPr>
          <c:marker>
            <c:symbol val="none"/>
          </c:marker>
          <c:xVal>
            <c:numRef>
              <c:f>CU2S!$AC$3:$AC$169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CU2S!$AD$3:$AD$169</c:f>
              <c:numCache>
                <c:formatCode>0.00E+00</c:formatCode>
                <c:ptCount val="167"/>
                <c:pt idx="0">
                  <c:v>932.84</c:v>
                </c:pt>
                <c:pt idx="1">
                  <c:v>888.7826</c:v>
                </c:pt>
                <c:pt idx="2">
                  <c:v>881.31129999999996</c:v>
                </c:pt>
                <c:pt idx="3">
                  <c:v>933.2998</c:v>
                </c:pt>
                <c:pt idx="4">
                  <c:v>949.94349999999997</c:v>
                </c:pt>
                <c:pt idx="5">
                  <c:v>969.15039999999999</c:v>
                </c:pt>
                <c:pt idx="6">
                  <c:v>988.73659999999995</c:v>
                </c:pt>
                <c:pt idx="7">
                  <c:v>895.17340000000002</c:v>
                </c:pt>
                <c:pt idx="8">
                  <c:v>889.63310000000001</c:v>
                </c:pt>
                <c:pt idx="9">
                  <c:v>959.50670000000002</c:v>
                </c:pt>
                <c:pt idx="10">
                  <c:v>954.16189999999995</c:v>
                </c:pt>
                <c:pt idx="11">
                  <c:v>1005.886</c:v>
                </c:pt>
                <c:pt idx="12">
                  <c:v>946.2998</c:v>
                </c:pt>
                <c:pt idx="13">
                  <c:v>1008.679</c:v>
                </c:pt>
                <c:pt idx="14">
                  <c:v>992.7251</c:v>
                </c:pt>
                <c:pt idx="15">
                  <c:v>950.36879999999996</c:v>
                </c:pt>
                <c:pt idx="16">
                  <c:v>1052.748</c:v>
                </c:pt>
                <c:pt idx="17">
                  <c:v>1042.748</c:v>
                </c:pt>
                <c:pt idx="18">
                  <c:v>1032.828</c:v>
                </c:pt>
                <c:pt idx="19">
                  <c:v>970.01250000000005</c:v>
                </c:pt>
                <c:pt idx="20">
                  <c:v>986.64469999999994</c:v>
                </c:pt>
                <c:pt idx="21">
                  <c:v>1027.6099999999999</c:v>
                </c:pt>
                <c:pt idx="22">
                  <c:v>1037.0119999999999</c:v>
                </c:pt>
                <c:pt idx="23">
                  <c:v>904.01250000000005</c:v>
                </c:pt>
                <c:pt idx="24">
                  <c:v>958.44920000000002</c:v>
                </c:pt>
                <c:pt idx="25">
                  <c:v>928.39179999999999</c:v>
                </c:pt>
                <c:pt idx="26">
                  <c:v>976.18489999999997</c:v>
                </c:pt>
                <c:pt idx="27">
                  <c:v>981.93200000000002</c:v>
                </c:pt>
                <c:pt idx="28">
                  <c:v>861.50670000000002</c:v>
                </c:pt>
                <c:pt idx="29">
                  <c:v>959.32280000000003</c:v>
                </c:pt>
                <c:pt idx="30">
                  <c:v>919.23080000000004</c:v>
                </c:pt>
                <c:pt idx="31">
                  <c:v>953.26530000000002</c:v>
                </c:pt>
                <c:pt idx="32">
                  <c:v>912.50670000000002</c:v>
                </c:pt>
                <c:pt idx="33">
                  <c:v>862.62159999999994</c:v>
                </c:pt>
                <c:pt idx="34">
                  <c:v>911.38019999999995</c:v>
                </c:pt>
                <c:pt idx="35">
                  <c:v>908.55269999999996</c:v>
                </c:pt>
                <c:pt idx="36">
                  <c:v>890.56420000000003</c:v>
                </c:pt>
                <c:pt idx="37">
                  <c:v>925.87450000000001</c:v>
                </c:pt>
                <c:pt idx="38">
                  <c:v>907.90899999999999</c:v>
                </c:pt>
                <c:pt idx="39">
                  <c:v>868.75959999999998</c:v>
                </c:pt>
                <c:pt idx="40">
                  <c:v>889.81709999999998</c:v>
                </c:pt>
                <c:pt idx="41">
                  <c:v>865.89750000000004</c:v>
                </c:pt>
                <c:pt idx="42">
                  <c:v>830.77110000000005</c:v>
                </c:pt>
                <c:pt idx="43">
                  <c:v>776.03549999999996</c:v>
                </c:pt>
                <c:pt idx="44">
                  <c:v>876.10440000000006</c:v>
                </c:pt>
                <c:pt idx="45">
                  <c:v>866.25379999999996</c:v>
                </c:pt>
                <c:pt idx="46">
                  <c:v>807.2998</c:v>
                </c:pt>
                <c:pt idx="47">
                  <c:v>792.51819999999998</c:v>
                </c:pt>
                <c:pt idx="48">
                  <c:v>836.2079</c:v>
                </c:pt>
                <c:pt idx="49">
                  <c:v>823.18489999999997</c:v>
                </c:pt>
                <c:pt idx="50">
                  <c:v>777.59860000000003</c:v>
                </c:pt>
                <c:pt idx="51">
                  <c:v>821.86300000000006</c:v>
                </c:pt>
                <c:pt idx="52">
                  <c:v>824.2423</c:v>
                </c:pt>
                <c:pt idx="53">
                  <c:v>807.84</c:v>
                </c:pt>
                <c:pt idx="54">
                  <c:v>792.49519999999995</c:v>
                </c:pt>
                <c:pt idx="55">
                  <c:v>822.84</c:v>
                </c:pt>
                <c:pt idx="56">
                  <c:v>724.59860000000003</c:v>
                </c:pt>
                <c:pt idx="57">
                  <c:v>722.42629999999997</c:v>
                </c:pt>
                <c:pt idx="58">
                  <c:v>778.15039999999999</c:v>
                </c:pt>
                <c:pt idx="59">
                  <c:v>764.35730000000001</c:v>
                </c:pt>
                <c:pt idx="60">
                  <c:v>804.03549999999996</c:v>
                </c:pt>
                <c:pt idx="61">
                  <c:v>860.2423</c:v>
                </c:pt>
                <c:pt idx="62">
                  <c:v>817.19640000000004</c:v>
                </c:pt>
                <c:pt idx="63">
                  <c:v>798.95500000000004</c:v>
                </c:pt>
                <c:pt idx="64">
                  <c:v>817.21939999999995</c:v>
                </c:pt>
                <c:pt idx="65">
                  <c:v>827.85159999999996</c:v>
                </c:pt>
                <c:pt idx="66">
                  <c:v>821.4837</c:v>
                </c:pt>
                <c:pt idx="67">
                  <c:v>845.19640000000004</c:v>
                </c:pt>
                <c:pt idx="68">
                  <c:v>840.19640000000004</c:v>
                </c:pt>
                <c:pt idx="69">
                  <c:v>924.02390000000003</c:v>
                </c:pt>
                <c:pt idx="70">
                  <c:v>880.18489999999997</c:v>
                </c:pt>
                <c:pt idx="71">
                  <c:v>871.39179999999999</c:v>
                </c:pt>
                <c:pt idx="72">
                  <c:v>886.55269999999996</c:v>
                </c:pt>
                <c:pt idx="73">
                  <c:v>925.2079</c:v>
                </c:pt>
                <c:pt idx="74">
                  <c:v>920.90899999999999</c:v>
                </c:pt>
                <c:pt idx="75">
                  <c:v>871.64469999999994</c:v>
                </c:pt>
                <c:pt idx="76">
                  <c:v>1007.564</c:v>
                </c:pt>
                <c:pt idx="77">
                  <c:v>1028.3340000000001</c:v>
                </c:pt>
                <c:pt idx="78">
                  <c:v>1055.07</c:v>
                </c:pt>
                <c:pt idx="79">
                  <c:v>1024.9780000000001</c:v>
                </c:pt>
                <c:pt idx="80">
                  <c:v>1054.346</c:v>
                </c:pt>
                <c:pt idx="81">
                  <c:v>1061.0239999999999</c:v>
                </c:pt>
                <c:pt idx="82">
                  <c:v>1131.0239999999999</c:v>
                </c:pt>
                <c:pt idx="83">
                  <c:v>1076.886</c:v>
                </c:pt>
                <c:pt idx="84">
                  <c:v>1112.2539999999999</c:v>
                </c:pt>
                <c:pt idx="85">
                  <c:v>1131.2190000000001</c:v>
                </c:pt>
                <c:pt idx="86">
                  <c:v>1123.6679999999999</c:v>
                </c:pt>
                <c:pt idx="87">
                  <c:v>1169.461</c:v>
                </c:pt>
                <c:pt idx="88">
                  <c:v>1247.5530000000001</c:v>
                </c:pt>
                <c:pt idx="89">
                  <c:v>1252.702</c:v>
                </c:pt>
                <c:pt idx="90">
                  <c:v>1223.5409999999999</c:v>
                </c:pt>
                <c:pt idx="91">
                  <c:v>1320.633</c:v>
                </c:pt>
                <c:pt idx="92">
                  <c:v>1210.9549999999999</c:v>
                </c:pt>
                <c:pt idx="93">
                  <c:v>1262.4839999999999</c:v>
                </c:pt>
                <c:pt idx="94">
                  <c:v>1333.38</c:v>
                </c:pt>
                <c:pt idx="95">
                  <c:v>1285.162</c:v>
                </c:pt>
                <c:pt idx="96">
                  <c:v>1297.7370000000001</c:v>
                </c:pt>
                <c:pt idx="97">
                  <c:v>1325.242</c:v>
                </c:pt>
                <c:pt idx="98">
                  <c:v>1371.001</c:v>
                </c:pt>
                <c:pt idx="99">
                  <c:v>1317.921</c:v>
                </c:pt>
                <c:pt idx="100">
                  <c:v>1430.104</c:v>
                </c:pt>
                <c:pt idx="101">
                  <c:v>1395.346</c:v>
                </c:pt>
                <c:pt idx="102">
                  <c:v>1421.61</c:v>
                </c:pt>
                <c:pt idx="103">
                  <c:v>1435.1959999999999</c:v>
                </c:pt>
                <c:pt idx="104">
                  <c:v>1495.53</c:v>
                </c:pt>
                <c:pt idx="105">
                  <c:v>1459.231</c:v>
                </c:pt>
                <c:pt idx="106">
                  <c:v>1476.828</c:v>
                </c:pt>
                <c:pt idx="107">
                  <c:v>1452.1389999999999</c:v>
                </c:pt>
                <c:pt idx="108">
                  <c:v>1499.5070000000001</c:v>
                </c:pt>
                <c:pt idx="109">
                  <c:v>1438.6220000000001</c:v>
                </c:pt>
                <c:pt idx="110">
                  <c:v>1500.875</c:v>
                </c:pt>
                <c:pt idx="111">
                  <c:v>1446.3230000000001</c:v>
                </c:pt>
                <c:pt idx="112">
                  <c:v>1509.277</c:v>
                </c:pt>
                <c:pt idx="113">
                  <c:v>1551.231</c:v>
                </c:pt>
                <c:pt idx="114">
                  <c:v>1380.15</c:v>
                </c:pt>
                <c:pt idx="115">
                  <c:v>1477.921</c:v>
                </c:pt>
                <c:pt idx="116">
                  <c:v>1426.99</c:v>
                </c:pt>
                <c:pt idx="117">
                  <c:v>1352.99</c:v>
                </c:pt>
                <c:pt idx="118">
                  <c:v>1216.3</c:v>
                </c:pt>
                <c:pt idx="119">
                  <c:v>1297.231</c:v>
                </c:pt>
                <c:pt idx="120">
                  <c:v>1155.932</c:v>
                </c:pt>
                <c:pt idx="121">
                  <c:v>1074.357</c:v>
                </c:pt>
                <c:pt idx="122">
                  <c:v>1029.3689999999999</c:v>
                </c:pt>
                <c:pt idx="123">
                  <c:v>876.27689999999996</c:v>
                </c:pt>
                <c:pt idx="124">
                  <c:v>773.16189999999995</c:v>
                </c:pt>
                <c:pt idx="125">
                  <c:v>779.41470000000004</c:v>
                </c:pt>
                <c:pt idx="126">
                  <c:v>619.33429999999998</c:v>
                </c:pt>
                <c:pt idx="127">
                  <c:v>554.5412</c:v>
                </c:pt>
                <c:pt idx="128">
                  <c:v>470.36880000000002</c:v>
                </c:pt>
                <c:pt idx="129">
                  <c:v>417.98950000000002</c:v>
                </c:pt>
                <c:pt idx="130">
                  <c:v>347.80549999999999</c:v>
                </c:pt>
                <c:pt idx="131">
                  <c:v>315.4837</c:v>
                </c:pt>
                <c:pt idx="132">
                  <c:v>279.31130000000002</c:v>
                </c:pt>
                <c:pt idx="133">
                  <c:v>218.13890000000001</c:v>
                </c:pt>
                <c:pt idx="134">
                  <c:v>208.90899999999999</c:v>
                </c:pt>
                <c:pt idx="135">
                  <c:v>152.57570000000001</c:v>
                </c:pt>
                <c:pt idx="136">
                  <c:v>181.25380000000001</c:v>
                </c:pt>
                <c:pt idx="137">
                  <c:v>140.03540000000001</c:v>
                </c:pt>
                <c:pt idx="138">
                  <c:v>121.1504</c:v>
                </c:pt>
                <c:pt idx="139">
                  <c:v>130.66759999999999</c:v>
                </c:pt>
                <c:pt idx="140">
                  <c:v>112.5872</c:v>
                </c:pt>
                <c:pt idx="141">
                  <c:v>95.345789999999994</c:v>
                </c:pt>
                <c:pt idx="142">
                  <c:v>118.3573</c:v>
                </c:pt>
                <c:pt idx="143">
                  <c:v>49.012459999999997</c:v>
                </c:pt>
                <c:pt idx="144">
                  <c:v>62.61016</c:v>
                </c:pt>
                <c:pt idx="145">
                  <c:v>44.069929999999999</c:v>
                </c:pt>
                <c:pt idx="146">
                  <c:v>47.931980000000003</c:v>
                </c:pt>
                <c:pt idx="147">
                  <c:v>18.104399999999998</c:v>
                </c:pt>
                <c:pt idx="148">
                  <c:v>48.667630000000003</c:v>
                </c:pt>
                <c:pt idx="149">
                  <c:v>50.173369999999998</c:v>
                </c:pt>
                <c:pt idx="150">
                  <c:v>19.679130000000001</c:v>
                </c:pt>
                <c:pt idx="151">
                  <c:v>49.702109999999998</c:v>
                </c:pt>
                <c:pt idx="152">
                  <c:v>62.023949999999999</c:v>
                </c:pt>
                <c:pt idx="153">
                  <c:v>49.794069999999998</c:v>
                </c:pt>
                <c:pt idx="154">
                  <c:v>55.863030000000002</c:v>
                </c:pt>
                <c:pt idx="155">
                  <c:v>36.977980000000002</c:v>
                </c:pt>
                <c:pt idx="156">
                  <c:v>27.288319999999999</c:v>
                </c:pt>
                <c:pt idx="157">
                  <c:v>30.460740000000001</c:v>
                </c:pt>
                <c:pt idx="158">
                  <c:v>54.87453</c:v>
                </c:pt>
                <c:pt idx="159">
                  <c:v>6.5412059999999999</c:v>
                </c:pt>
                <c:pt idx="160">
                  <c:v>-3.5507580000000001</c:v>
                </c:pt>
                <c:pt idx="161">
                  <c:v>46.54119</c:v>
                </c:pt>
                <c:pt idx="162">
                  <c:v>25.82856</c:v>
                </c:pt>
                <c:pt idx="163">
                  <c:v>8.0929260000000003</c:v>
                </c:pt>
                <c:pt idx="164">
                  <c:v>-3.677197</c:v>
                </c:pt>
                <c:pt idx="165">
                  <c:v>12.86304</c:v>
                </c:pt>
                <c:pt idx="166">
                  <c:v>23.5182</c:v>
                </c:pt>
              </c:numCache>
            </c:numRef>
          </c:yVal>
          <c:smooth val="1"/>
          <c:extLst>
            <c:ext xmlns:c16="http://schemas.microsoft.com/office/drawing/2014/chart" uri="{C3380CC4-5D6E-409C-BE32-E72D297353CC}">
              <c16:uniqueId val="{00000006-CF8E-486B-95BB-5AB3583BC152}"/>
            </c:ext>
          </c:extLst>
        </c:ser>
        <c:ser>
          <c:idx val="7"/>
          <c:order val="7"/>
          <c:tx>
            <c:v>14</c:v>
          </c:tx>
          <c:spPr>
            <a:ln w="19050" cap="rnd">
              <a:solidFill>
                <a:schemeClr val="accent2">
                  <a:lumMod val="60000"/>
                </a:schemeClr>
              </a:solidFill>
              <a:round/>
            </a:ln>
            <a:effectLst/>
          </c:spPr>
          <c:marker>
            <c:symbol val="none"/>
          </c:marker>
          <c:xVal>
            <c:numRef>
              <c:f>CU2S!$AA$3:$AA$169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CU2S!$AB$3:$AB$169</c:f>
              <c:numCache>
                <c:formatCode>0.00E+00</c:formatCode>
                <c:ptCount val="167"/>
                <c:pt idx="0">
                  <c:v>635.00670000000002</c:v>
                </c:pt>
                <c:pt idx="1">
                  <c:v>652.94929999999999</c:v>
                </c:pt>
                <c:pt idx="2">
                  <c:v>663.47799999999995</c:v>
                </c:pt>
                <c:pt idx="3">
                  <c:v>703.4665</c:v>
                </c:pt>
                <c:pt idx="4">
                  <c:v>625.11019999999996</c:v>
                </c:pt>
                <c:pt idx="5">
                  <c:v>695.31709999999998</c:v>
                </c:pt>
                <c:pt idx="6">
                  <c:v>692.90329999999994</c:v>
                </c:pt>
                <c:pt idx="7">
                  <c:v>744.34010000000001</c:v>
                </c:pt>
                <c:pt idx="8">
                  <c:v>687.7998</c:v>
                </c:pt>
                <c:pt idx="9">
                  <c:v>737.67340000000002</c:v>
                </c:pt>
                <c:pt idx="10">
                  <c:v>781.32860000000005</c:v>
                </c:pt>
                <c:pt idx="11">
                  <c:v>782.05269999999996</c:v>
                </c:pt>
                <c:pt idx="12">
                  <c:v>743.4665</c:v>
                </c:pt>
                <c:pt idx="13">
                  <c:v>742.84580000000005</c:v>
                </c:pt>
                <c:pt idx="14">
                  <c:v>775.89179999999999</c:v>
                </c:pt>
                <c:pt idx="15">
                  <c:v>707.53549999999996</c:v>
                </c:pt>
                <c:pt idx="16">
                  <c:v>787.91480000000001</c:v>
                </c:pt>
                <c:pt idx="17">
                  <c:v>799.91480000000001</c:v>
                </c:pt>
                <c:pt idx="18">
                  <c:v>744.99519999999995</c:v>
                </c:pt>
                <c:pt idx="19">
                  <c:v>832.17909999999995</c:v>
                </c:pt>
                <c:pt idx="20">
                  <c:v>798.81129999999996</c:v>
                </c:pt>
                <c:pt idx="21">
                  <c:v>819.77689999999996</c:v>
                </c:pt>
                <c:pt idx="22">
                  <c:v>807.17909999999995</c:v>
                </c:pt>
                <c:pt idx="23">
                  <c:v>787.17909999999995</c:v>
                </c:pt>
                <c:pt idx="24">
                  <c:v>847.61590000000001</c:v>
                </c:pt>
                <c:pt idx="25">
                  <c:v>812.55849999999998</c:v>
                </c:pt>
                <c:pt idx="26">
                  <c:v>852.35159999999996</c:v>
                </c:pt>
                <c:pt idx="27">
                  <c:v>820.09870000000001</c:v>
                </c:pt>
                <c:pt idx="28">
                  <c:v>831.67340000000002</c:v>
                </c:pt>
                <c:pt idx="29">
                  <c:v>791.48950000000002</c:v>
                </c:pt>
                <c:pt idx="30">
                  <c:v>797.39750000000004</c:v>
                </c:pt>
                <c:pt idx="31">
                  <c:v>837.43200000000002</c:v>
                </c:pt>
                <c:pt idx="32">
                  <c:v>843.67340000000002</c:v>
                </c:pt>
                <c:pt idx="33">
                  <c:v>815.78830000000005</c:v>
                </c:pt>
                <c:pt idx="34">
                  <c:v>800.54690000000005</c:v>
                </c:pt>
                <c:pt idx="35">
                  <c:v>853.71939999999995</c:v>
                </c:pt>
                <c:pt idx="36">
                  <c:v>807.73080000000004</c:v>
                </c:pt>
                <c:pt idx="37">
                  <c:v>839.0412</c:v>
                </c:pt>
                <c:pt idx="38">
                  <c:v>767.07569999999998</c:v>
                </c:pt>
                <c:pt idx="39">
                  <c:v>839.92629999999997</c:v>
                </c:pt>
                <c:pt idx="40">
                  <c:v>837.98379999999997</c:v>
                </c:pt>
                <c:pt idx="41">
                  <c:v>791.06420000000003</c:v>
                </c:pt>
                <c:pt idx="42">
                  <c:v>802.93769999999995</c:v>
                </c:pt>
                <c:pt idx="43">
                  <c:v>922.20209999999997</c:v>
                </c:pt>
                <c:pt idx="44">
                  <c:v>808.27110000000005</c:v>
                </c:pt>
                <c:pt idx="45">
                  <c:v>775.42049999999995</c:v>
                </c:pt>
                <c:pt idx="46">
                  <c:v>749.4665</c:v>
                </c:pt>
                <c:pt idx="47">
                  <c:v>836.68489999999997</c:v>
                </c:pt>
                <c:pt idx="48">
                  <c:v>853.37450000000001</c:v>
                </c:pt>
                <c:pt idx="49">
                  <c:v>812.35159999999996</c:v>
                </c:pt>
                <c:pt idx="50">
                  <c:v>807.7654</c:v>
                </c:pt>
                <c:pt idx="51">
                  <c:v>788.02970000000005</c:v>
                </c:pt>
                <c:pt idx="52">
                  <c:v>832.40909999999997</c:v>
                </c:pt>
                <c:pt idx="53">
                  <c:v>860.00670000000002</c:v>
                </c:pt>
                <c:pt idx="54">
                  <c:v>784.66189999999995</c:v>
                </c:pt>
                <c:pt idx="55">
                  <c:v>832.00670000000002</c:v>
                </c:pt>
                <c:pt idx="56">
                  <c:v>764.76530000000002</c:v>
                </c:pt>
                <c:pt idx="57">
                  <c:v>647.59299999999996</c:v>
                </c:pt>
                <c:pt idx="58">
                  <c:v>755.31709999999998</c:v>
                </c:pt>
                <c:pt idx="59">
                  <c:v>793.524</c:v>
                </c:pt>
                <c:pt idx="60">
                  <c:v>812.20209999999997</c:v>
                </c:pt>
                <c:pt idx="61">
                  <c:v>833.40909999999997</c:v>
                </c:pt>
                <c:pt idx="62">
                  <c:v>787.36300000000006</c:v>
                </c:pt>
                <c:pt idx="63">
                  <c:v>850.12159999999994</c:v>
                </c:pt>
                <c:pt idx="64">
                  <c:v>806.38599999999997</c:v>
                </c:pt>
                <c:pt idx="65">
                  <c:v>846.01819999999998</c:v>
                </c:pt>
                <c:pt idx="66">
                  <c:v>861.65039999999999</c:v>
                </c:pt>
                <c:pt idx="67">
                  <c:v>834.36300000000006</c:v>
                </c:pt>
                <c:pt idx="68">
                  <c:v>914.36300000000006</c:v>
                </c:pt>
                <c:pt idx="69">
                  <c:v>831.19060000000002</c:v>
                </c:pt>
                <c:pt idx="70">
                  <c:v>948.35159999999996</c:v>
                </c:pt>
                <c:pt idx="71">
                  <c:v>937.55849999999998</c:v>
                </c:pt>
                <c:pt idx="72">
                  <c:v>974.71939999999995</c:v>
                </c:pt>
                <c:pt idx="73">
                  <c:v>983.37450000000001</c:v>
                </c:pt>
                <c:pt idx="74">
                  <c:v>974.07569999999998</c:v>
                </c:pt>
                <c:pt idx="75">
                  <c:v>1020.811</c:v>
                </c:pt>
                <c:pt idx="76">
                  <c:v>1039.731</c:v>
                </c:pt>
                <c:pt idx="77">
                  <c:v>1089.501</c:v>
                </c:pt>
                <c:pt idx="78">
                  <c:v>1080.2370000000001</c:v>
                </c:pt>
                <c:pt idx="79">
                  <c:v>1094.145</c:v>
                </c:pt>
                <c:pt idx="80">
                  <c:v>1155.5129999999999</c:v>
                </c:pt>
                <c:pt idx="81">
                  <c:v>1133.191</c:v>
                </c:pt>
                <c:pt idx="82">
                  <c:v>1197.191</c:v>
                </c:pt>
                <c:pt idx="83">
                  <c:v>1257.0530000000001</c:v>
                </c:pt>
                <c:pt idx="84">
                  <c:v>1135.421</c:v>
                </c:pt>
                <c:pt idx="85">
                  <c:v>1174.386</c:v>
                </c:pt>
                <c:pt idx="86">
                  <c:v>1249.8340000000001</c:v>
                </c:pt>
                <c:pt idx="87">
                  <c:v>1276.627</c:v>
                </c:pt>
                <c:pt idx="88">
                  <c:v>1272.7190000000001</c:v>
                </c:pt>
                <c:pt idx="89">
                  <c:v>1351.8689999999999</c:v>
                </c:pt>
                <c:pt idx="90">
                  <c:v>1224.7080000000001</c:v>
                </c:pt>
                <c:pt idx="91">
                  <c:v>1322.8</c:v>
                </c:pt>
                <c:pt idx="92">
                  <c:v>1354.1220000000001</c:v>
                </c:pt>
                <c:pt idx="93">
                  <c:v>1330.6510000000001</c:v>
                </c:pt>
                <c:pt idx="94">
                  <c:v>1299.547</c:v>
                </c:pt>
                <c:pt idx="95">
                  <c:v>1295.329</c:v>
                </c:pt>
                <c:pt idx="96">
                  <c:v>1386.903</c:v>
                </c:pt>
                <c:pt idx="97">
                  <c:v>1353.4090000000001</c:v>
                </c:pt>
                <c:pt idx="98">
                  <c:v>1409.1679999999999</c:v>
                </c:pt>
                <c:pt idx="99">
                  <c:v>1350.087</c:v>
                </c:pt>
                <c:pt idx="100">
                  <c:v>1386.271</c:v>
                </c:pt>
                <c:pt idx="101">
                  <c:v>1382.5129999999999</c:v>
                </c:pt>
                <c:pt idx="102">
                  <c:v>1354.777</c:v>
                </c:pt>
                <c:pt idx="103">
                  <c:v>1331.3630000000001</c:v>
                </c:pt>
                <c:pt idx="104">
                  <c:v>1429.6959999999999</c:v>
                </c:pt>
                <c:pt idx="105">
                  <c:v>1364.3979999999999</c:v>
                </c:pt>
                <c:pt idx="106">
                  <c:v>1370.9949999999999</c:v>
                </c:pt>
                <c:pt idx="107">
                  <c:v>1392.306</c:v>
                </c:pt>
                <c:pt idx="108">
                  <c:v>1411.673</c:v>
                </c:pt>
                <c:pt idx="109">
                  <c:v>1432.788</c:v>
                </c:pt>
                <c:pt idx="110">
                  <c:v>1427.0409999999999</c:v>
                </c:pt>
                <c:pt idx="111">
                  <c:v>1421.49</c:v>
                </c:pt>
                <c:pt idx="112">
                  <c:v>1383.444</c:v>
                </c:pt>
                <c:pt idx="113">
                  <c:v>1352.3979999999999</c:v>
                </c:pt>
                <c:pt idx="114">
                  <c:v>1295.317</c:v>
                </c:pt>
                <c:pt idx="115">
                  <c:v>1335.087</c:v>
                </c:pt>
                <c:pt idx="116">
                  <c:v>1254.1559999999999</c:v>
                </c:pt>
                <c:pt idx="117">
                  <c:v>1192.1559999999999</c:v>
                </c:pt>
                <c:pt idx="118">
                  <c:v>1083.4670000000001</c:v>
                </c:pt>
                <c:pt idx="119">
                  <c:v>1110.3979999999999</c:v>
                </c:pt>
                <c:pt idx="120">
                  <c:v>985.09879999999998</c:v>
                </c:pt>
                <c:pt idx="121">
                  <c:v>929.524</c:v>
                </c:pt>
                <c:pt idx="122">
                  <c:v>903.53549999999996</c:v>
                </c:pt>
                <c:pt idx="123">
                  <c:v>827.44349999999997</c:v>
                </c:pt>
                <c:pt idx="124">
                  <c:v>698.32860000000005</c:v>
                </c:pt>
                <c:pt idx="125">
                  <c:v>690.58140000000003</c:v>
                </c:pt>
                <c:pt idx="126">
                  <c:v>642.50099999999998</c:v>
                </c:pt>
                <c:pt idx="127">
                  <c:v>563.7079</c:v>
                </c:pt>
                <c:pt idx="128">
                  <c:v>453.53550000000001</c:v>
                </c:pt>
                <c:pt idx="129">
                  <c:v>410.15620000000001</c:v>
                </c:pt>
                <c:pt idx="130">
                  <c:v>393.97219999999999</c:v>
                </c:pt>
                <c:pt idx="131">
                  <c:v>337.65039999999999</c:v>
                </c:pt>
                <c:pt idx="132">
                  <c:v>294.47800000000001</c:v>
                </c:pt>
                <c:pt idx="133">
                  <c:v>274.30560000000003</c:v>
                </c:pt>
                <c:pt idx="134">
                  <c:v>209.07570000000001</c:v>
                </c:pt>
                <c:pt idx="135">
                  <c:v>203.7424</c:v>
                </c:pt>
                <c:pt idx="136">
                  <c:v>205.4205</c:v>
                </c:pt>
                <c:pt idx="137">
                  <c:v>173.2021</c:v>
                </c:pt>
                <c:pt idx="138">
                  <c:v>174.31710000000001</c:v>
                </c:pt>
                <c:pt idx="139">
                  <c:v>110.8343</c:v>
                </c:pt>
                <c:pt idx="140">
                  <c:v>135.75389999999999</c:v>
                </c:pt>
                <c:pt idx="141">
                  <c:v>113.5125</c:v>
                </c:pt>
                <c:pt idx="142">
                  <c:v>75.523970000000006</c:v>
                </c:pt>
                <c:pt idx="143">
                  <c:v>75.179150000000007</c:v>
                </c:pt>
                <c:pt idx="144">
                  <c:v>66.776849999999996</c:v>
                </c:pt>
                <c:pt idx="145">
                  <c:v>71.236620000000002</c:v>
                </c:pt>
                <c:pt idx="146">
                  <c:v>2.0986630000000002</c:v>
                </c:pt>
                <c:pt idx="147">
                  <c:v>27.271090000000001</c:v>
                </c:pt>
                <c:pt idx="148">
                  <c:v>40.834319999999998</c:v>
                </c:pt>
                <c:pt idx="149">
                  <c:v>44.340060000000001</c:v>
                </c:pt>
                <c:pt idx="150">
                  <c:v>47.84581</c:v>
                </c:pt>
                <c:pt idx="151">
                  <c:v>49.8688</c:v>
                </c:pt>
                <c:pt idx="152">
                  <c:v>51.190640000000002</c:v>
                </c:pt>
                <c:pt idx="153">
                  <c:v>61.960749999999997</c:v>
                </c:pt>
                <c:pt idx="154">
                  <c:v>12.029719999999999</c:v>
                </c:pt>
                <c:pt idx="155">
                  <c:v>32.144660000000002</c:v>
                </c:pt>
                <c:pt idx="156">
                  <c:v>35.455010000000001</c:v>
                </c:pt>
                <c:pt idx="157">
                  <c:v>66.627430000000004</c:v>
                </c:pt>
                <c:pt idx="158">
                  <c:v>40.04121</c:v>
                </c:pt>
                <c:pt idx="159">
                  <c:v>27.707889999999999</c:v>
                </c:pt>
                <c:pt idx="160">
                  <c:v>13.615930000000001</c:v>
                </c:pt>
                <c:pt idx="161">
                  <c:v>26.707879999999999</c:v>
                </c:pt>
                <c:pt idx="162">
                  <c:v>44.995249999999999</c:v>
                </c:pt>
                <c:pt idx="163">
                  <c:v>24.259609999999999</c:v>
                </c:pt>
                <c:pt idx="164">
                  <c:v>20.48949</c:v>
                </c:pt>
                <c:pt idx="165">
                  <c:v>30.029720000000001</c:v>
                </c:pt>
                <c:pt idx="166">
                  <c:v>-27.315110000000001</c:v>
                </c:pt>
              </c:numCache>
            </c:numRef>
          </c:yVal>
          <c:smooth val="1"/>
          <c:extLst>
            <c:ext xmlns:c16="http://schemas.microsoft.com/office/drawing/2014/chart" uri="{C3380CC4-5D6E-409C-BE32-E72D297353CC}">
              <c16:uniqueId val="{00000007-CF8E-486B-95BB-5AB3583BC152}"/>
            </c:ext>
          </c:extLst>
        </c:ser>
        <c:ser>
          <c:idx val="8"/>
          <c:order val="8"/>
          <c:tx>
            <c:v>11</c:v>
          </c:tx>
          <c:spPr>
            <a:ln w="19050" cap="rnd">
              <a:solidFill>
                <a:schemeClr val="accent3">
                  <a:lumMod val="60000"/>
                </a:schemeClr>
              </a:solidFill>
              <a:round/>
            </a:ln>
            <a:effectLst/>
          </c:spPr>
          <c:marker>
            <c:symbol val="none"/>
          </c:marker>
          <c:xVal>
            <c:numRef>
              <c:f>CU2S!$U$3:$U$169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CU2S!$V$3:$V$169</c:f>
              <c:numCache>
                <c:formatCode>0.00E+00</c:formatCode>
                <c:ptCount val="167"/>
                <c:pt idx="0">
                  <c:v>891.84</c:v>
                </c:pt>
                <c:pt idx="1">
                  <c:v>907.7826</c:v>
                </c:pt>
                <c:pt idx="2">
                  <c:v>940.31129999999996</c:v>
                </c:pt>
                <c:pt idx="3">
                  <c:v>951.2998</c:v>
                </c:pt>
                <c:pt idx="4">
                  <c:v>1059.943</c:v>
                </c:pt>
                <c:pt idx="5">
                  <c:v>978.15039999999999</c:v>
                </c:pt>
                <c:pt idx="6">
                  <c:v>1047.7370000000001</c:v>
                </c:pt>
                <c:pt idx="7">
                  <c:v>932.17340000000002</c:v>
                </c:pt>
                <c:pt idx="8">
                  <c:v>1009.633</c:v>
                </c:pt>
                <c:pt idx="9">
                  <c:v>1038.5070000000001</c:v>
                </c:pt>
                <c:pt idx="10">
                  <c:v>945.16189999999995</c:v>
                </c:pt>
                <c:pt idx="11">
                  <c:v>1094.886</c:v>
                </c:pt>
                <c:pt idx="12">
                  <c:v>1109.3</c:v>
                </c:pt>
                <c:pt idx="13">
                  <c:v>1093.6790000000001</c:v>
                </c:pt>
                <c:pt idx="14">
                  <c:v>1040.7249999999999</c:v>
                </c:pt>
                <c:pt idx="15">
                  <c:v>1133.3689999999999</c:v>
                </c:pt>
                <c:pt idx="16">
                  <c:v>1200.748</c:v>
                </c:pt>
                <c:pt idx="17">
                  <c:v>1044.748</c:v>
                </c:pt>
                <c:pt idx="18">
                  <c:v>1093.828</c:v>
                </c:pt>
                <c:pt idx="19">
                  <c:v>1123.0119999999999</c:v>
                </c:pt>
                <c:pt idx="20">
                  <c:v>1073.645</c:v>
                </c:pt>
                <c:pt idx="21">
                  <c:v>1139.6099999999999</c:v>
                </c:pt>
                <c:pt idx="22">
                  <c:v>1105.0119999999999</c:v>
                </c:pt>
                <c:pt idx="23">
                  <c:v>1097.0119999999999</c:v>
                </c:pt>
                <c:pt idx="24">
                  <c:v>1079.4490000000001</c:v>
                </c:pt>
                <c:pt idx="25">
                  <c:v>1081.3920000000001</c:v>
                </c:pt>
                <c:pt idx="26">
                  <c:v>1081.1849999999999</c:v>
                </c:pt>
                <c:pt idx="27">
                  <c:v>1088.932</c:v>
                </c:pt>
                <c:pt idx="28">
                  <c:v>1073.5070000000001</c:v>
                </c:pt>
                <c:pt idx="29">
                  <c:v>1120.3230000000001</c:v>
                </c:pt>
                <c:pt idx="30">
                  <c:v>1025.231</c:v>
                </c:pt>
                <c:pt idx="31">
                  <c:v>1104.2650000000001</c:v>
                </c:pt>
                <c:pt idx="32">
                  <c:v>1077.5070000000001</c:v>
                </c:pt>
                <c:pt idx="33">
                  <c:v>1102.6220000000001</c:v>
                </c:pt>
                <c:pt idx="34">
                  <c:v>1017.38</c:v>
                </c:pt>
                <c:pt idx="35">
                  <c:v>1028.5530000000001</c:v>
                </c:pt>
                <c:pt idx="36">
                  <c:v>1057.5640000000001</c:v>
                </c:pt>
                <c:pt idx="37">
                  <c:v>1020.875</c:v>
                </c:pt>
                <c:pt idx="38">
                  <c:v>1016.909</c:v>
                </c:pt>
                <c:pt idx="39">
                  <c:v>971.75959999999998</c:v>
                </c:pt>
                <c:pt idx="40">
                  <c:v>925.81709999999998</c:v>
                </c:pt>
                <c:pt idx="41">
                  <c:v>965.89750000000004</c:v>
                </c:pt>
                <c:pt idx="42">
                  <c:v>944.77110000000005</c:v>
                </c:pt>
                <c:pt idx="43">
                  <c:v>983.03549999999996</c:v>
                </c:pt>
                <c:pt idx="44">
                  <c:v>897.10440000000006</c:v>
                </c:pt>
                <c:pt idx="45">
                  <c:v>906.25379999999996</c:v>
                </c:pt>
                <c:pt idx="46">
                  <c:v>917.2998</c:v>
                </c:pt>
                <c:pt idx="47">
                  <c:v>915.51819999999998</c:v>
                </c:pt>
                <c:pt idx="48">
                  <c:v>850.2079</c:v>
                </c:pt>
                <c:pt idx="49">
                  <c:v>900.18489999999997</c:v>
                </c:pt>
                <c:pt idx="50">
                  <c:v>897.59860000000003</c:v>
                </c:pt>
                <c:pt idx="51">
                  <c:v>799.86300000000006</c:v>
                </c:pt>
                <c:pt idx="52">
                  <c:v>970.2423</c:v>
                </c:pt>
                <c:pt idx="53">
                  <c:v>815.84</c:v>
                </c:pt>
                <c:pt idx="54">
                  <c:v>786.49519999999995</c:v>
                </c:pt>
                <c:pt idx="55">
                  <c:v>824.84</c:v>
                </c:pt>
                <c:pt idx="56">
                  <c:v>810.59860000000003</c:v>
                </c:pt>
                <c:pt idx="57">
                  <c:v>688.42629999999997</c:v>
                </c:pt>
                <c:pt idx="58">
                  <c:v>850.15039999999999</c:v>
                </c:pt>
                <c:pt idx="59">
                  <c:v>811.35730000000001</c:v>
                </c:pt>
                <c:pt idx="60">
                  <c:v>811.03549999999996</c:v>
                </c:pt>
                <c:pt idx="61">
                  <c:v>750.2423</c:v>
                </c:pt>
                <c:pt idx="62">
                  <c:v>681.19640000000004</c:v>
                </c:pt>
                <c:pt idx="63">
                  <c:v>792.95500000000004</c:v>
                </c:pt>
                <c:pt idx="64">
                  <c:v>754.21939999999995</c:v>
                </c:pt>
                <c:pt idx="65">
                  <c:v>805.85159999999996</c:v>
                </c:pt>
                <c:pt idx="66">
                  <c:v>735.4837</c:v>
                </c:pt>
                <c:pt idx="67">
                  <c:v>717.19640000000004</c:v>
                </c:pt>
                <c:pt idx="68">
                  <c:v>696.19640000000004</c:v>
                </c:pt>
                <c:pt idx="69">
                  <c:v>787.02390000000003</c:v>
                </c:pt>
                <c:pt idx="70">
                  <c:v>733.18489999999997</c:v>
                </c:pt>
                <c:pt idx="71">
                  <c:v>771.39179999999999</c:v>
                </c:pt>
                <c:pt idx="72">
                  <c:v>791.55269999999996</c:v>
                </c:pt>
                <c:pt idx="73">
                  <c:v>748.2079</c:v>
                </c:pt>
                <c:pt idx="74">
                  <c:v>784.90899999999999</c:v>
                </c:pt>
                <c:pt idx="75">
                  <c:v>740.64469999999994</c:v>
                </c:pt>
                <c:pt idx="76">
                  <c:v>776.56420000000003</c:v>
                </c:pt>
                <c:pt idx="77">
                  <c:v>821.33429999999998</c:v>
                </c:pt>
                <c:pt idx="78">
                  <c:v>822.06989999999996</c:v>
                </c:pt>
                <c:pt idx="79">
                  <c:v>830.97799999999995</c:v>
                </c:pt>
                <c:pt idx="80">
                  <c:v>862.34580000000005</c:v>
                </c:pt>
                <c:pt idx="81">
                  <c:v>853.02390000000003</c:v>
                </c:pt>
                <c:pt idx="82">
                  <c:v>848.02390000000003</c:v>
                </c:pt>
                <c:pt idx="83">
                  <c:v>818.88599999999997</c:v>
                </c:pt>
                <c:pt idx="84">
                  <c:v>894.25379999999996</c:v>
                </c:pt>
                <c:pt idx="85">
                  <c:v>864.21939999999995</c:v>
                </c:pt>
                <c:pt idx="86">
                  <c:v>887.66759999999999</c:v>
                </c:pt>
                <c:pt idx="87">
                  <c:v>897.46079999999995</c:v>
                </c:pt>
                <c:pt idx="88">
                  <c:v>827.55269999999996</c:v>
                </c:pt>
                <c:pt idx="89">
                  <c:v>863.70209999999997</c:v>
                </c:pt>
                <c:pt idx="90">
                  <c:v>942.5412</c:v>
                </c:pt>
                <c:pt idx="91">
                  <c:v>860.63310000000001</c:v>
                </c:pt>
                <c:pt idx="92">
                  <c:v>914.95500000000004</c:v>
                </c:pt>
                <c:pt idx="93">
                  <c:v>872.4837</c:v>
                </c:pt>
                <c:pt idx="94">
                  <c:v>862.38019999999995</c:v>
                </c:pt>
                <c:pt idx="95">
                  <c:v>936.16189999999995</c:v>
                </c:pt>
                <c:pt idx="96">
                  <c:v>841.73659999999995</c:v>
                </c:pt>
                <c:pt idx="97">
                  <c:v>872.2423</c:v>
                </c:pt>
                <c:pt idx="98">
                  <c:v>870.00099999999998</c:v>
                </c:pt>
                <c:pt idx="99">
                  <c:v>850.92049999999995</c:v>
                </c:pt>
                <c:pt idx="100">
                  <c:v>850.10440000000006</c:v>
                </c:pt>
                <c:pt idx="101">
                  <c:v>890.34580000000005</c:v>
                </c:pt>
                <c:pt idx="102">
                  <c:v>808.61019999999996</c:v>
                </c:pt>
                <c:pt idx="103">
                  <c:v>839.19640000000004</c:v>
                </c:pt>
                <c:pt idx="104">
                  <c:v>785.52970000000005</c:v>
                </c:pt>
                <c:pt idx="105">
                  <c:v>803.23080000000004</c:v>
                </c:pt>
                <c:pt idx="106">
                  <c:v>800.82860000000005</c:v>
                </c:pt>
                <c:pt idx="107">
                  <c:v>828.13890000000004</c:v>
                </c:pt>
                <c:pt idx="108">
                  <c:v>764.50670000000002</c:v>
                </c:pt>
                <c:pt idx="109">
                  <c:v>799.62159999999994</c:v>
                </c:pt>
                <c:pt idx="110">
                  <c:v>740.87450000000001</c:v>
                </c:pt>
                <c:pt idx="111">
                  <c:v>733.32280000000003</c:v>
                </c:pt>
                <c:pt idx="112">
                  <c:v>696.27679999999998</c:v>
                </c:pt>
                <c:pt idx="113">
                  <c:v>667.23080000000004</c:v>
                </c:pt>
                <c:pt idx="114">
                  <c:v>614.15039999999999</c:v>
                </c:pt>
                <c:pt idx="115">
                  <c:v>596.92049999999995</c:v>
                </c:pt>
                <c:pt idx="116">
                  <c:v>606.98940000000005</c:v>
                </c:pt>
                <c:pt idx="117">
                  <c:v>599.98940000000005</c:v>
                </c:pt>
                <c:pt idx="118">
                  <c:v>530.2998</c:v>
                </c:pt>
                <c:pt idx="119">
                  <c:v>487.23079999999999</c:v>
                </c:pt>
                <c:pt idx="120">
                  <c:v>428.93200000000002</c:v>
                </c:pt>
                <c:pt idx="121">
                  <c:v>396.35730000000001</c:v>
                </c:pt>
                <c:pt idx="122">
                  <c:v>384.36880000000002</c:v>
                </c:pt>
                <c:pt idx="123">
                  <c:v>373.27679999999998</c:v>
                </c:pt>
                <c:pt idx="124">
                  <c:v>286.1619</c:v>
                </c:pt>
                <c:pt idx="125">
                  <c:v>289.41480000000001</c:v>
                </c:pt>
                <c:pt idx="126">
                  <c:v>222.33430000000001</c:v>
                </c:pt>
                <c:pt idx="127">
                  <c:v>195.5412</c:v>
                </c:pt>
                <c:pt idx="128">
                  <c:v>194.36879999999999</c:v>
                </c:pt>
                <c:pt idx="129">
                  <c:v>171.98949999999999</c:v>
                </c:pt>
                <c:pt idx="130">
                  <c:v>156.8056</c:v>
                </c:pt>
                <c:pt idx="131">
                  <c:v>101.4837</c:v>
                </c:pt>
                <c:pt idx="132">
                  <c:v>108.3113</c:v>
                </c:pt>
                <c:pt idx="133">
                  <c:v>127.13890000000001</c:v>
                </c:pt>
                <c:pt idx="134">
                  <c:v>83.909009999999995</c:v>
                </c:pt>
                <c:pt idx="135">
                  <c:v>82.575680000000006</c:v>
                </c:pt>
                <c:pt idx="136">
                  <c:v>79.253829999999994</c:v>
                </c:pt>
                <c:pt idx="137">
                  <c:v>65.035449999999997</c:v>
                </c:pt>
                <c:pt idx="138">
                  <c:v>45.150390000000002</c:v>
                </c:pt>
                <c:pt idx="139">
                  <c:v>66.667630000000003</c:v>
                </c:pt>
                <c:pt idx="140">
                  <c:v>49.58717</c:v>
                </c:pt>
                <c:pt idx="141">
                  <c:v>88.345789999999994</c:v>
                </c:pt>
                <c:pt idx="142">
                  <c:v>54.357289999999999</c:v>
                </c:pt>
                <c:pt idx="143">
                  <c:v>65.012460000000004</c:v>
                </c:pt>
                <c:pt idx="144">
                  <c:v>67.610159999999993</c:v>
                </c:pt>
                <c:pt idx="145">
                  <c:v>53.069929999999999</c:v>
                </c:pt>
                <c:pt idx="146">
                  <c:v>-19.068020000000001</c:v>
                </c:pt>
                <c:pt idx="147">
                  <c:v>-3.8955989999999998</c:v>
                </c:pt>
                <c:pt idx="148">
                  <c:v>65.667630000000003</c:v>
                </c:pt>
                <c:pt idx="149">
                  <c:v>31.173369999999998</c:v>
                </c:pt>
                <c:pt idx="150">
                  <c:v>22.679130000000001</c:v>
                </c:pt>
                <c:pt idx="151">
                  <c:v>40.702109999999998</c:v>
                </c:pt>
                <c:pt idx="152">
                  <c:v>34.023949999999999</c:v>
                </c:pt>
                <c:pt idx="153">
                  <c:v>14.79407</c:v>
                </c:pt>
                <c:pt idx="154">
                  <c:v>41.863030000000002</c:v>
                </c:pt>
                <c:pt idx="155">
                  <c:v>17.977979999999999</c:v>
                </c:pt>
                <c:pt idx="156">
                  <c:v>21.288319999999999</c:v>
                </c:pt>
                <c:pt idx="157">
                  <c:v>26.460740000000001</c:v>
                </c:pt>
                <c:pt idx="158">
                  <c:v>41.87453</c:v>
                </c:pt>
                <c:pt idx="159">
                  <c:v>73.541210000000007</c:v>
                </c:pt>
                <c:pt idx="160">
                  <c:v>15.44924</c:v>
                </c:pt>
                <c:pt idx="161">
                  <c:v>21.54119</c:v>
                </c:pt>
                <c:pt idx="162">
                  <c:v>31.82856</c:v>
                </c:pt>
                <c:pt idx="163">
                  <c:v>36.092930000000003</c:v>
                </c:pt>
                <c:pt idx="164">
                  <c:v>19.322800000000001</c:v>
                </c:pt>
                <c:pt idx="165">
                  <c:v>-0.1369629</c:v>
                </c:pt>
                <c:pt idx="166">
                  <c:v>26.5182</c:v>
                </c:pt>
              </c:numCache>
            </c:numRef>
          </c:yVal>
          <c:smooth val="1"/>
          <c:extLst>
            <c:ext xmlns:c16="http://schemas.microsoft.com/office/drawing/2014/chart" uri="{C3380CC4-5D6E-409C-BE32-E72D297353CC}">
              <c16:uniqueId val="{00000008-CF8E-486B-95BB-5AB3583BC152}"/>
            </c:ext>
          </c:extLst>
        </c:ser>
        <c:dLbls>
          <c:showLegendKey val="0"/>
          <c:showVal val="0"/>
          <c:showCatName val="0"/>
          <c:showSerName val="0"/>
          <c:showPercent val="0"/>
          <c:showBubbleSize val="0"/>
        </c:dLbls>
        <c:axId val="365883264"/>
        <c:axId val="576353792"/>
      </c:scatterChart>
      <c:valAx>
        <c:axId val="365883264"/>
        <c:scaling>
          <c:orientation val="minMax"/>
          <c:min val="61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wavelength(nm)</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title>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76353792"/>
        <c:crosses val="autoZero"/>
        <c:crossBetween val="midCat"/>
      </c:valAx>
      <c:valAx>
        <c:axId val="57635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counts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title>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365883264"/>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he-I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scatterChart>
        <c:scatterStyle val="smoothMarker"/>
        <c:varyColors val="0"/>
        <c:ser>
          <c:idx val="0"/>
          <c:order val="0"/>
          <c:tx>
            <c:v>3</c:v>
          </c:tx>
          <c:spPr>
            <a:ln w="19050" cap="rnd">
              <a:solidFill>
                <a:schemeClr val="accent1"/>
              </a:solidFill>
              <a:round/>
            </a:ln>
            <a:effectLst/>
          </c:spPr>
          <c:marker>
            <c:symbol val="none"/>
          </c:marker>
          <c:xVal>
            <c:numRef>
              <c:f>CU2S!$E$3:$E$169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CU2S!$F$3:$F$169</c:f>
              <c:numCache>
                <c:formatCode>0.00E+00</c:formatCode>
                <c:ptCount val="167"/>
                <c:pt idx="0">
                  <c:v>1241.0899999999999</c:v>
                </c:pt>
                <c:pt idx="1">
                  <c:v>1291.0329999999999</c:v>
                </c:pt>
                <c:pt idx="2">
                  <c:v>1276.5609999999999</c:v>
                </c:pt>
                <c:pt idx="3">
                  <c:v>1344.55</c:v>
                </c:pt>
                <c:pt idx="4">
                  <c:v>1370.193</c:v>
                </c:pt>
                <c:pt idx="5">
                  <c:v>1357.4</c:v>
                </c:pt>
                <c:pt idx="6">
                  <c:v>1343.9870000000001</c:v>
                </c:pt>
                <c:pt idx="7">
                  <c:v>1397.423</c:v>
                </c:pt>
                <c:pt idx="8">
                  <c:v>1362.883</c:v>
                </c:pt>
                <c:pt idx="9">
                  <c:v>1501.7570000000001</c:v>
                </c:pt>
                <c:pt idx="10">
                  <c:v>1440.412</c:v>
                </c:pt>
                <c:pt idx="11">
                  <c:v>1542.136</c:v>
                </c:pt>
                <c:pt idx="12">
                  <c:v>1423.55</c:v>
                </c:pt>
                <c:pt idx="13">
                  <c:v>1473.9290000000001</c:v>
                </c:pt>
                <c:pt idx="14">
                  <c:v>1446.9749999999999</c:v>
                </c:pt>
                <c:pt idx="15">
                  <c:v>1517.6189999999999</c:v>
                </c:pt>
                <c:pt idx="16">
                  <c:v>1517.998</c:v>
                </c:pt>
                <c:pt idx="17">
                  <c:v>1434.998</c:v>
                </c:pt>
                <c:pt idx="18">
                  <c:v>1501.078</c:v>
                </c:pt>
                <c:pt idx="19">
                  <c:v>1651.2619999999999</c:v>
                </c:pt>
                <c:pt idx="20">
                  <c:v>1496.895</c:v>
                </c:pt>
                <c:pt idx="21">
                  <c:v>1561.86</c:v>
                </c:pt>
                <c:pt idx="22">
                  <c:v>1485.2619999999999</c:v>
                </c:pt>
                <c:pt idx="23">
                  <c:v>1479.2619999999999</c:v>
                </c:pt>
                <c:pt idx="24">
                  <c:v>1510.6990000000001</c:v>
                </c:pt>
                <c:pt idx="25">
                  <c:v>1457.6420000000001</c:v>
                </c:pt>
                <c:pt idx="26">
                  <c:v>1569.4349999999999</c:v>
                </c:pt>
                <c:pt idx="27">
                  <c:v>1477.182</c:v>
                </c:pt>
                <c:pt idx="28">
                  <c:v>1461.7570000000001</c:v>
                </c:pt>
                <c:pt idx="29">
                  <c:v>1465.5730000000001</c:v>
                </c:pt>
                <c:pt idx="30">
                  <c:v>1447.481</c:v>
                </c:pt>
                <c:pt idx="31">
                  <c:v>1428.5150000000001</c:v>
                </c:pt>
                <c:pt idx="32">
                  <c:v>1430.7570000000001</c:v>
                </c:pt>
                <c:pt idx="33">
                  <c:v>1368.8720000000001</c:v>
                </c:pt>
                <c:pt idx="34">
                  <c:v>1422.63</c:v>
                </c:pt>
                <c:pt idx="35">
                  <c:v>1372.8030000000001</c:v>
                </c:pt>
                <c:pt idx="36">
                  <c:v>1326.8140000000001</c:v>
                </c:pt>
                <c:pt idx="37">
                  <c:v>1445.125</c:v>
                </c:pt>
                <c:pt idx="38">
                  <c:v>1383.1590000000001</c:v>
                </c:pt>
                <c:pt idx="39">
                  <c:v>1366.01</c:v>
                </c:pt>
                <c:pt idx="40">
                  <c:v>1264.067</c:v>
                </c:pt>
                <c:pt idx="41">
                  <c:v>1365.1469999999999</c:v>
                </c:pt>
                <c:pt idx="42">
                  <c:v>1221.021</c:v>
                </c:pt>
                <c:pt idx="43">
                  <c:v>1309.2850000000001</c:v>
                </c:pt>
                <c:pt idx="44">
                  <c:v>1294.354</c:v>
                </c:pt>
                <c:pt idx="45">
                  <c:v>1278.5039999999999</c:v>
                </c:pt>
                <c:pt idx="46">
                  <c:v>1272.55</c:v>
                </c:pt>
                <c:pt idx="47">
                  <c:v>1166.768</c:v>
                </c:pt>
                <c:pt idx="48">
                  <c:v>1207.4580000000001</c:v>
                </c:pt>
                <c:pt idx="49">
                  <c:v>1162.4349999999999</c:v>
                </c:pt>
                <c:pt idx="50">
                  <c:v>1194.8489999999999</c:v>
                </c:pt>
                <c:pt idx="51">
                  <c:v>1098.1130000000001</c:v>
                </c:pt>
                <c:pt idx="52">
                  <c:v>1185.492</c:v>
                </c:pt>
                <c:pt idx="53">
                  <c:v>1058.0899999999999</c:v>
                </c:pt>
                <c:pt idx="54">
                  <c:v>1164.7449999999999</c:v>
                </c:pt>
                <c:pt idx="55">
                  <c:v>1115.0899999999999</c:v>
                </c:pt>
                <c:pt idx="56">
                  <c:v>1103.8489999999999</c:v>
                </c:pt>
                <c:pt idx="57">
                  <c:v>928.67629999999997</c:v>
                </c:pt>
                <c:pt idx="58">
                  <c:v>1052.4000000000001</c:v>
                </c:pt>
                <c:pt idx="59">
                  <c:v>1052.607</c:v>
                </c:pt>
                <c:pt idx="60">
                  <c:v>972.28549999999996</c:v>
                </c:pt>
                <c:pt idx="61">
                  <c:v>1012.492</c:v>
                </c:pt>
                <c:pt idx="62">
                  <c:v>1011.446</c:v>
                </c:pt>
                <c:pt idx="63">
                  <c:v>988.20500000000004</c:v>
                </c:pt>
                <c:pt idx="64">
                  <c:v>989.46939999999995</c:v>
                </c:pt>
                <c:pt idx="65">
                  <c:v>902.10159999999996</c:v>
                </c:pt>
                <c:pt idx="66">
                  <c:v>1013.734</c:v>
                </c:pt>
                <c:pt idx="67">
                  <c:v>979.44640000000004</c:v>
                </c:pt>
                <c:pt idx="68">
                  <c:v>1001.446</c:v>
                </c:pt>
                <c:pt idx="69">
                  <c:v>1023.274</c:v>
                </c:pt>
                <c:pt idx="70">
                  <c:v>944.43489999999997</c:v>
                </c:pt>
                <c:pt idx="71">
                  <c:v>1035.6420000000001</c:v>
                </c:pt>
                <c:pt idx="72">
                  <c:v>1068.8030000000001</c:v>
                </c:pt>
                <c:pt idx="73">
                  <c:v>1049.4580000000001</c:v>
                </c:pt>
                <c:pt idx="74">
                  <c:v>1106.1590000000001</c:v>
                </c:pt>
                <c:pt idx="75">
                  <c:v>1042.895</c:v>
                </c:pt>
                <c:pt idx="76">
                  <c:v>1053.8140000000001</c:v>
                </c:pt>
                <c:pt idx="77">
                  <c:v>1068.5840000000001</c:v>
                </c:pt>
                <c:pt idx="78">
                  <c:v>1119.32</c:v>
                </c:pt>
                <c:pt idx="79">
                  <c:v>1107.2280000000001</c:v>
                </c:pt>
                <c:pt idx="80">
                  <c:v>1177.596</c:v>
                </c:pt>
                <c:pt idx="81">
                  <c:v>1076.2739999999999</c:v>
                </c:pt>
                <c:pt idx="82">
                  <c:v>1176.2739999999999</c:v>
                </c:pt>
                <c:pt idx="83">
                  <c:v>1151.136</c:v>
                </c:pt>
                <c:pt idx="84">
                  <c:v>1130.5039999999999</c:v>
                </c:pt>
                <c:pt idx="85">
                  <c:v>1134.4690000000001</c:v>
                </c:pt>
                <c:pt idx="86">
                  <c:v>1175.9179999999999</c:v>
                </c:pt>
                <c:pt idx="87">
                  <c:v>1220.711</c:v>
                </c:pt>
                <c:pt idx="88">
                  <c:v>1288.8030000000001</c:v>
                </c:pt>
                <c:pt idx="89">
                  <c:v>1266.952</c:v>
                </c:pt>
                <c:pt idx="90">
                  <c:v>1228.7909999999999</c:v>
                </c:pt>
                <c:pt idx="91">
                  <c:v>1252.883</c:v>
                </c:pt>
                <c:pt idx="92">
                  <c:v>1286.2049999999999</c:v>
                </c:pt>
                <c:pt idx="93">
                  <c:v>1248.7339999999999</c:v>
                </c:pt>
                <c:pt idx="94">
                  <c:v>1207.6300000000001</c:v>
                </c:pt>
                <c:pt idx="95">
                  <c:v>1289.412</c:v>
                </c:pt>
                <c:pt idx="96">
                  <c:v>1320.9870000000001</c:v>
                </c:pt>
                <c:pt idx="97">
                  <c:v>1327.492</c:v>
                </c:pt>
                <c:pt idx="98">
                  <c:v>1375.251</c:v>
                </c:pt>
                <c:pt idx="99">
                  <c:v>1311.171</c:v>
                </c:pt>
                <c:pt idx="100">
                  <c:v>1340.354</c:v>
                </c:pt>
                <c:pt idx="101">
                  <c:v>1362.596</c:v>
                </c:pt>
                <c:pt idx="102">
                  <c:v>1380.86</c:v>
                </c:pt>
                <c:pt idx="103">
                  <c:v>1439.4459999999999</c:v>
                </c:pt>
                <c:pt idx="104">
                  <c:v>1456.78</c:v>
                </c:pt>
                <c:pt idx="105">
                  <c:v>1453.481</c:v>
                </c:pt>
                <c:pt idx="106">
                  <c:v>1441.078</c:v>
                </c:pt>
                <c:pt idx="107">
                  <c:v>1431.3889999999999</c:v>
                </c:pt>
                <c:pt idx="108">
                  <c:v>1488.7570000000001</c:v>
                </c:pt>
                <c:pt idx="109">
                  <c:v>1505.8720000000001</c:v>
                </c:pt>
                <c:pt idx="110">
                  <c:v>1518.125</c:v>
                </c:pt>
                <c:pt idx="111">
                  <c:v>1517.5730000000001</c:v>
                </c:pt>
                <c:pt idx="112">
                  <c:v>1382.527</c:v>
                </c:pt>
                <c:pt idx="113">
                  <c:v>1472.481</c:v>
                </c:pt>
                <c:pt idx="114">
                  <c:v>1454.4</c:v>
                </c:pt>
                <c:pt idx="115">
                  <c:v>1406.171</c:v>
                </c:pt>
                <c:pt idx="116">
                  <c:v>1341.24</c:v>
                </c:pt>
                <c:pt idx="117">
                  <c:v>1323.24</c:v>
                </c:pt>
                <c:pt idx="118">
                  <c:v>1260.55</c:v>
                </c:pt>
                <c:pt idx="119">
                  <c:v>1137.481</c:v>
                </c:pt>
                <c:pt idx="120">
                  <c:v>1106.182</c:v>
                </c:pt>
                <c:pt idx="121">
                  <c:v>1036.607</c:v>
                </c:pt>
                <c:pt idx="122">
                  <c:v>897.61879999999996</c:v>
                </c:pt>
                <c:pt idx="123">
                  <c:v>917.52689999999996</c:v>
                </c:pt>
                <c:pt idx="124">
                  <c:v>755.41189999999995</c:v>
                </c:pt>
                <c:pt idx="125">
                  <c:v>728.66470000000004</c:v>
                </c:pt>
                <c:pt idx="126">
                  <c:v>608.58429999999998</c:v>
                </c:pt>
                <c:pt idx="127">
                  <c:v>632.7912</c:v>
                </c:pt>
                <c:pt idx="128">
                  <c:v>509.61880000000002</c:v>
                </c:pt>
                <c:pt idx="129">
                  <c:v>425.23950000000002</c:v>
                </c:pt>
                <c:pt idx="130">
                  <c:v>423.05549999999999</c:v>
                </c:pt>
                <c:pt idx="131">
                  <c:v>354.7337</c:v>
                </c:pt>
                <c:pt idx="132">
                  <c:v>324.56130000000002</c:v>
                </c:pt>
                <c:pt idx="133">
                  <c:v>284.38889999999998</c:v>
                </c:pt>
                <c:pt idx="134">
                  <c:v>285.15899999999999</c:v>
                </c:pt>
                <c:pt idx="135">
                  <c:v>206.82570000000001</c:v>
                </c:pt>
                <c:pt idx="136">
                  <c:v>238.50380000000001</c:v>
                </c:pt>
                <c:pt idx="137">
                  <c:v>182.28540000000001</c:v>
                </c:pt>
                <c:pt idx="138">
                  <c:v>144.40039999999999</c:v>
                </c:pt>
                <c:pt idx="139">
                  <c:v>128.91759999999999</c:v>
                </c:pt>
                <c:pt idx="140">
                  <c:v>142.8372</c:v>
                </c:pt>
                <c:pt idx="141">
                  <c:v>153.5958</c:v>
                </c:pt>
                <c:pt idx="142">
                  <c:v>119.6073</c:v>
                </c:pt>
                <c:pt idx="143">
                  <c:v>145.26249999999999</c:v>
                </c:pt>
                <c:pt idx="144">
                  <c:v>108.86020000000001</c:v>
                </c:pt>
                <c:pt idx="145">
                  <c:v>87.319929999999999</c:v>
                </c:pt>
                <c:pt idx="146">
                  <c:v>47.181980000000003</c:v>
                </c:pt>
                <c:pt idx="147">
                  <c:v>39.354399999999998</c:v>
                </c:pt>
                <c:pt idx="148">
                  <c:v>92.917630000000003</c:v>
                </c:pt>
                <c:pt idx="149">
                  <c:v>36.423369999999998</c:v>
                </c:pt>
                <c:pt idx="150">
                  <c:v>73.929119999999998</c:v>
                </c:pt>
                <c:pt idx="151">
                  <c:v>58.952109999999998</c:v>
                </c:pt>
                <c:pt idx="152">
                  <c:v>73.273960000000002</c:v>
                </c:pt>
                <c:pt idx="153">
                  <c:v>53.044069999999998</c:v>
                </c:pt>
                <c:pt idx="154">
                  <c:v>41.113030000000002</c:v>
                </c:pt>
                <c:pt idx="155">
                  <c:v>32.227980000000002</c:v>
                </c:pt>
                <c:pt idx="156">
                  <c:v>55.538319999999999</c:v>
                </c:pt>
                <c:pt idx="157">
                  <c:v>37.710740000000001</c:v>
                </c:pt>
                <c:pt idx="158">
                  <c:v>54.12453</c:v>
                </c:pt>
                <c:pt idx="159">
                  <c:v>39.79121</c:v>
                </c:pt>
                <c:pt idx="160">
                  <c:v>46.699240000000003</c:v>
                </c:pt>
                <c:pt idx="161">
                  <c:v>55.79119</c:v>
                </c:pt>
                <c:pt idx="162">
                  <c:v>-2.92144</c:v>
                </c:pt>
                <c:pt idx="163">
                  <c:v>47.342930000000003</c:v>
                </c:pt>
                <c:pt idx="164">
                  <c:v>29.572800000000001</c:v>
                </c:pt>
                <c:pt idx="165">
                  <c:v>33.113039999999998</c:v>
                </c:pt>
                <c:pt idx="166">
                  <c:v>18.7682</c:v>
                </c:pt>
              </c:numCache>
            </c:numRef>
          </c:yVal>
          <c:smooth val="1"/>
          <c:extLst>
            <c:ext xmlns:c16="http://schemas.microsoft.com/office/drawing/2014/chart" uri="{C3380CC4-5D6E-409C-BE32-E72D297353CC}">
              <c16:uniqueId val="{00000000-9D9D-4397-A91B-286054C4714A}"/>
            </c:ext>
          </c:extLst>
        </c:ser>
        <c:ser>
          <c:idx val="1"/>
          <c:order val="1"/>
          <c:tx>
            <c:v>5</c:v>
          </c:tx>
          <c:spPr>
            <a:ln w="19050" cap="rnd">
              <a:solidFill>
                <a:schemeClr val="accent2"/>
              </a:solidFill>
              <a:round/>
            </a:ln>
            <a:effectLst/>
          </c:spPr>
          <c:marker>
            <c:symbol val="none"/>
          </c:marker>
          <c:xVal>
            <c:numRef>
              <c:f>CU2S!$I$3:$I$169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CU2S!$J$3:$J$169</c:f>
              <c:numCache>
                <c:formatCode>0.00E+00</c:formatCode>
                <c:ptCount val="167"/>
                <c:pt idx="0">
                  <c:v>901.67330000000004</c:v>
                </c:pt>
                <c:pt idx="1">
                  <c:v>939.61590000000001</c:v>
                </c:pt>
                <c:pt idx="2">
                  <c:v>949.14459999999997</c:v>
                </c:pt>
                <c:pt idx="3">
                  <c:v>995.13310000000001</c:v>
                </c:pt>
                <c:pt idx="4">
                  <c:v>997.77670000000001</c:v>
                </c:pt>
                <c:pt idx="5">
                  <c:v>1000.984</c:v>
                </c:pt>
                <c:pt idx="6">
                  <c:v>994.56979999999999</c:v>
                </c:pt>
                <c:pt idx="7">
                  <c:v>1004.0069999999999</c:v>
                </c:pt>
                <c:pt idx="8">
                  <c:v>1094.4659999999999</c:v>
                </c:pt>
                <c:pt idx="9">
                  <c:v>1067.3399999999999</c:v>
                </c:pt>
                <c:pt idx="10">
                  <c:v>1058.9949999999999</c:v>
                </c:pt>
                <c:pt idx="11">
                  <c:v>1065.7190000000001</c:v>
                </c:pt>
                <c:pt idx="12">
                  <c:v>1044.133</c:v>
                </c:pt>
                <c:pt idx="13">
                  <c:v>1104.5119999999999</c:v>
                </c:pt>
                <c:pt idx="14">
                  <c:v>1160.558</c:v>
                </c:pt>
                <c:pt idx="15">
                  <c:v>1163.202</c:v>
                </c:pt>
                <c:pt idx="16">
                  <c:v>1071.5809999999999</c:v>
                </c:pt>
                <c:pt idx="17">
                  <c:v>1145.5809999999999</c:v>
                </c:pt>
                <c:pt idx="18">
                  <c:v>1085.662</c:v>
                </c:pt>
                <c:pt idx="19">
                  <c:v>1125.846</c:v>
                </c:pt>
                <c:pt idx="20">
                  <c:v>1161.4780000000001</c:v>
                </c:pt>
                <c:pt idx="21">
                  <c:v>1131.443</c:v>
                </c:pt>
                <c:pt idx="22">
                  <c:v>1133.846</c:v>
                </c:pt>
                <c:pt idx="23">
                  <c:v>1172.846</c:v>
                </c:pt>
                <c:pt idx="24">
                  <c:v>1117.2819999999999</c:v>
                </c:pt>
                <c:pt idx="25">
                  <c:v>1134.2249999999999</c:v>
                </c:pt>
                <c:pt idx="26">
                  <c:v>1090.018</c:v>
                </c:pt>
                <c:pt idx="27">
                  <c:v>1083.7650000000001</c:v>
                </c:pt>
                <c:pt idx="28">
                  <c:v>1137.3399999999999</c:v>
                </c:pt>
                <c:pt idx="29">
                  <c:v>1071.1559999999999</c:v>
                </c:pt>
                <c:pt idx="30">
                  <c:v>1114.0640000000001</c:v>
                </c:pt>
                <c:pt idx="31">
                  <c:v>1068.0989999999999</c:v>
                </c:pt>
                <c:pt idx="32">
                  <c:v>1070.3399999999999</c:v>
                </c:pt>
                <c:pt idx="33">
                  <c:v>1095.4549999999999</c:v>
                </c:pt>
                <c:pt idx="34">
                  <c:v>1011.2140000000001</c:v>
                </c:pt>
                <c:pt idx="35">
                  <c:v>1027.386</c:v>
                </c:pt>
                <c:pt idx="36">
                  <c:v>1029.3969999999999</c:v>
                </c:pt>
                <c:pt idx="37">
                  <c:v>976.70780000000002</c:v>
                </c:pt>
                <c:pt idx="38">
                  <c:v>1049.742</c:v>
                </c:pt>
                <c:pt idx="39">
                  <c:v>1021.593</c:v>
                </c:pt>
                <c:pt idx="40">
                  <c:v>1057.6500000000001</c:v>
                </c:pt>
                <c:pt idx="41">
                  <c:v>907.73080000000004</c:v>
                </c:pt>
                <c:pt idx="42">
                  <c:v>936.60440000000006</c:v>
                </c:pt>
                <c:pt idx="43">
                  <c:v>978.86879999999996</c:v>
                </c:pt>
                <c:pt idx="44">
                  <c:v>970.93769999999995</c:v>
                </c:pt>
                <c:pt idx="45">
                  <c:v>978.08720000000005</c:v>
                </c:pt>
                <c:pt idx="46">
                  <c:v>892.13310000000001</c:v>
                </c:pt>
                <c:pt idx="47">
                  <c:v>891.35149999999999</c:v>
                </c:pt>
                <c:pt idx="48">
                  <c:v>958.04110000000003</c:v>
                </c:pt>
                <c:pt idx="49">
                  <c:v>872.01819999999998</c:v>
                </c:pt>
                <c:pt idx="50">
                  <c:v>884.43200000000002</c:v>
                </c:pt>
                <c:pt idx="51">
                  <c:v>872.69640000000004</c:v>
                </c:pt>
                <c:pt idx="52">
                  <c:v>848.07569999999998</c:v>
                </c:pt>
                <c:pt idx="53">
                  <c:v>871.67330000000004</c:v>
                </c:pt>
                <c:pt idx="54">
                  <c:v>836.32860000000005</c:v>
                </c:pt>
                <c:pt idx="55">
                  <c:v>869.67330000000004</c:v>
                </c:pt>
                <c:pt idx="56">
                  <c:v>823.43190000000004</c:v>
                </c:pt>
                <c:pt idx="57">
                  <c:v>752.25959999999998</c:v>
                </c:pt>
                <c:pt idx="58">
                  <c:v>850.9837</c:v>
                </c:pt>
                <c:pt idx="59">
                  <c:v>862.19060000000002</c:v>
                </c:pt>
                <c:pt idx="60">
                  <c:v>804.86879999999996</c:v>
                </c:pt>
                <c:pt idx="61">
                  <c:v>786.07569999999998</c:v>
                </c:pt>
                <c:pt idx="62">
                  <c:v>770.02970000000005</c:v>
                </c:pt>
                <c:pt idx="63">
                  <c:v>811.78830000000005</c:v>
                </c:pt>
                <c:pt idx="64">
                  <c:v>760.05269999999996</c:v>
                </c:pt>
                <c:pt idx="65">
                  <c:v>771.68489999999997</c:v>
                </c:pt>
                <c:pt idx="66">
                  <c:v>800.31700000000001</c:v>
                </c:pt>
                <c:pt idx="67">
                  <c:v>789.02970000000005</c:v>
                </c:pt>
                <c:pt idx="68">
                  <c:v>748.02970000000005</c:v>
                </c:pt>
                <c:pt idx="69">
                  <c:v>761.85720000000003</c:v>
                </c:pt>
                <c:pt idx="70">
                  <c:v>759.01819999999998</c:v>
                </c:pt>
                <c:pt idx="71">
                  <c:v>798.2251</c:v>
                </c:pt>
                <c:pt idx="72">
                  <c:v>810.38599999999997</c:v>
                </c:pt>
                <c:pt idx="73">
                  <c:v>753.04110000000003</c:v>
                </c:pt>
                <c:pt idx="74">
                  <c:v>902.7423</c:v>
                </c:pt>
                <c:pt idx="75">
                  <c:v>842.47799999999995</c:v>
                </c:pt>
                <c:pt idx="76">
                  <c:v>900.39750000000004</c:v>
                </c:pt>
                <c:pt idx="77">
                  <c:v>892.16759999999999</c:v>
                </c:pt>
                <c:pt idx="78">
                  <c:v>889.90329999999994</c:v>
                </c:pt>
                <c:pt idx="79">
                  <c:v>930.81129999999996</c:v>
                </c:pt>
                <c:pt idx="80">
                  <c:v>956.17909999999995</c:v>
                </c:pt>
                <c:pt idx="81">
                  <c:v>905.85720000000003</c:v>
                </c:pt>
                <c:pt idx="82">
                  <c:v>941.85720000000003</c:v>
                </c:pt>
                <c:pt idx="83">
                  <c:v>921.71939999999995</c:v>
                </c:pt>
                <c:pt idx="84">
                  <c:v>1015.087</c:v>
                </c:pt>
                <c:pt idx="85">
                  <c:v>895.05269999999996</c:v>
                </c:pt>
                <c:pt idx="86">
                  <c:v>956.5009</c:v>
                </c:pt>
                <c:pt idx="87">
                  <c:v>947.29409999999996</c:v>
                </c:pt>
                <c:pt idx="88">
                  <c:v>1010.386</c:v>
                </c:pt>
                <c:pt idx="89">
                  <c:v>911.53539999999998</c:v>
                </c:pt>
                <c:pt idx="90">
                  <c:v>970.37450000000001</c:v>
                </c:pt>
                <c:pt idx="91">
                  <c:v>1015.466</c:v>
                </c:pt>
                <c:pt idx="92">
                  <c:v>1019.788</c:v>
                </c:pt>
                <c:pt idx="93">
                  <c:v>950.31700000000001</c:v>
                </c:pt>
                <c:pt idx="94">
                  <c:v>977.21360000000004</c:v>
                </c:pt>
                <c:pt idx="95">
                  <c:v>980.99519999999995</c:v>
                </c:pt>
                <c:pt idx="96">
                  <c:v>967.56989999999996</c:v>
                </c:pt>
                <c:pt idx="97">
                  <c:v>1002.076</c:v>
                </c:pt>
                <c:pt idx="98">
                  <c:v>980.83420000000001</c:v>
                </c:pt>
                <c:pt idx="99">
                  <c:v>978.75379999999996</c:v>
                </c:pt>
                <c:pt idx="100">
                  <c:v>908.93769999999995</c:v>
                </c:pt>
                <c:pt idx="101">
                  <c:v>959.17909999999995</c:v>
                </c:pt>
                <c:pt idx="102">
                  <c:v>900.44349999999997</c:v>
                </c:pt>
                <c:pt idx="103">
                  <c:v>918.02970000000005</c:v>
                </c:pt>
                <c:pt idx="104">
                  <c:v>860.36300000000006</c:v>
                </c:pt>
                <c:pt idx="105">
                  <c:v>880.06410000000005</c:v>
                </c:pt>
                <c:pt idx="106">
                  <c:v>812.66189999999995</c:v>
                </c:pt>
                <c:pt idx="107">
                  <c:v>878.97220000000004</c:v>
                </c:pt>
                <c:pt idx="108">
                  <c:v>842.34</c:v>
                </c:pt>
                <c:pt idx="109">
                  <c:v>798.45500000000004</c:v>
                </c:pt>
                <c:pt idx="110">
                  <c:v>773.70780000000002</c:v>
                </c:pt>
                <c:pt idx="111">
                  <c:v>807.15610000000004</c:v>
                </c:pt>
                <c:pt idx="112">
                  <c:v>752.11009999999999</c:v>
                </c:pt>
                <c:pt idx="113">
                  <c:v>759.06410000000005</c:v>
                </c:pt>
                <c:pt idx="114">
                  <c:v>663.9837</c:v>
                </c:pt>
                <c:pt idx="115">
                  <c:v>759.75379999999996</c:v>
                </c:pt>
                <c:pt idx="116">
                  <c:v>656.82280000000003</c:v>
                </c:pt>
                <c:pt idx="117">
                  <c:v>654.82280000000003</c:v>
                </c:pt>
                <c:pt idx="118">
                  <c:v>638.13310000000001</c:v>
                </c:pt>
                <c:pt idx="119">
                  <c:v>527.06410000000005</c:v>
                </c:pt>
                <c:pt idx="120">
                  <c:v>547.76530000000002</c:v>
                </c:pt>
                <c:pt idx="121">
                  <c:v>547.19060000000002</c:v>
                </c:pt>
                <c:pt idx="122">
                  <c:v>456.20209999999997</c:v>
                </c:pt>
                <c:pt idx="123">
                  <c:v>418.11009999999999</c:v>
                </c:pt>
                <c:pt idx="124">
                  <c:v>408.99520000000001</c:v>
                </c:pt>
                <c:pt idx="125">
                  <c:v>388.24810000000002</c:v>
                </c:pt>
                <c:pt idx="126">
                  <c:v>350.16759999999999</c:v>
                </c:pt>
                <c:pt idx="127">
                  <c:v>271.37450000000001</c:v>
                </c:pt>
                <c:pt idx="128">
                  <c:v>266.20209999999997</c:v>
                </c:pt>
                <c:pt idx="129">
                  <c:v>270.82279999999997</c:v>
                </c:pt>
                <c:pt idx="130">
                  <c:v>212.63890000000001</c:v>
                </c:pt>
                <c:pt idx="131">
                  <c:v>171.31700000000001</c:v>
                </c:pt>
                <c:pt idx="132">
                  <c:v>190.1446</c:v>
                </c:pt>
                <c:pt idx="133">
                  <c:v>141.97219999999999</c:v>
                </c:pt>
                <c:pt idx="134">
                  <c:v>138.7423</c:v>
                </c:pt>
                <c:pt idx="135">
                  <c:v>95.409000000000006</c:v>
                </c:pt>
                <c:pt idx="136">
                  <c:v>108.08710000000001</c:v>
                </c:pt>
                <c:pt idx="137">
                  <c:v>121.86879999999999</c:v>
                </c:pt>
                <c:pt idx="138">
                  <c:v>82.983699999999999</c:v>
                </c:pt>
                <c:pt idx="139">
                  <c:v>110.5009</c:v>
                </c:pt>
                <c:pt idx="140">
                  <c:v>75.420490000000001</c:v>
                </c:pt>
                <c:pt idx="141">
                  <c:v>63.179110000000001</c:v>
                </c:pt>
                <c:pt idx="142">
                  <c:v>62.190600000000003</c:v>
                </c:pt>
                <c:pt idx="143">
                  <c:v>34.845770000000002</c:v>
                </c:pt>
                <c:pt idx="144">
                  <c:v>71.443470000000005</c:v>
                </c:pt>
                <c:pt idx="145">
                  <c:v>34.903239999999997</c:v>
                </c:pt>
                <c:pt idx="146">
                  <c:v>-18.23471</c:v>
                </c:pt>
                <c:pt idx="147">
                  <c:v>3.9377140000000002</c:v>
                </c:pt>
                <c:pt idx="148">
                  <c:v>41.500950000000003</c:v>
                </c:pt>
                <c:pt idx="149">
                  <c:v>31.006689999999999</c:v>
                </c:pt>
                <c:pt idx="150">
                  <c:v>29.512440000000002</c:v>
                </c:pt>
                <c:pt idx="151">
                  <c:v>42.535429999999998</c:v>
                </c:pt>
                <c:pt idx="152">
                  <c:v>39.85727</c:v>
                </c:pt>
                <c:pt idx="153">
                  <c:v>20.627379999999999</c:v>
                </c:pt>
                <c:pt idx="154">
                  <c:v>1.6963459999999999</c:v>
                </c:pt>
                <c:pt idx="155">
                  <c:v>23.81129</c:v>
                </c:pt>
                <c:pt idx="156">
                  <c:v>40.121639999999999</c:v>
                </c:pt>
                <c:pt idx="157">
                  <c:v>20.294049999999999</c:v>
                </c:pt>
                <c:pt idx="158">
                  <c:v>21.707840000000001</c:v>
                </c:pt>
                <c:pt idx="159">
                  <c:v>38.374519999999997</c:v>
                </c:pt>
                <c:pt idx="160">
                  <c:v>18.282550000000001</c:v>
                </c:pt>
                <c:pt idx="161">
                  <c:v>22.374510000000001</c:v>
                </c:pt>
                <c:pt idx="162">
                  <c:v>27.66187</c:v>
                </c:pt>
                <c:pt idx="163">
                  <c:v>34.92624</c:v>
                </c:pt>
                <c:pt idx="164">
                  <c:v>40.156120000000001</c:v>
                </c:pt>
                <c:pt idx="165">
                  <c:v>48.696350000000002</c:v>
                </c:pt>
                <c:pt idx="166">
                  <c:v>10.351520000000001</c:v>
                </c:pt>
              </c:numCache>
            </c:numRef>
          </c:yVal>
          <c:smooth val="1"/>
          <c:extLst>
            <c:ext xmlns:c16="http://schemas.microsoft.com/office/drawing/2014/chart" uri="{C3380CC4-5D6E-409C-BE32-E72D297353CC}">
              <c16:uniqueId val="{00000001-9D9D-4397-A91B-286054C4714A}"/>
            </c:ext>
          </c:extLst>
        </c:ser>
        <c:ser>
          <c:idx val="2"/>
          <c:order val="2"/>
          <c:tx>
            <c:v>9</c:v>
          </c:tx>
          <c:spPr>
            <a:ln w="19050" cap="rnd">
              <a:solidFill>
                <a:schemeClr val="accent3"/>
              </a:solidFill>
              <a:round/>
            </a:ln>
            <a:effectLst/>
          </c:spPr>
          <c:marker>
            <c:symbol val="none"/>
          </c:marker>
          <c:xVal>
            <c:numRef>
              <c:f>CU2S!$Q$3:$Q$169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CU2S!$R$3:$R$169</c:f>
              <c:numCache>
                <c:formatCode>0.00E+00</c:formatCode>
                <c:ptCount val="167"/>
                <c:pt idx="0">
                  <c:v>1083.423</c:v>
                </c:pt>
                <c:pt idx="1">
                  <c:v>1080.366</c:v>
                </c:pt>
                <c:pt idx="2">
                  <c:v>1097.895</c:v>
                </c:pt>
                <c:pt idx="3">
                  <c:v>1123.883</c:v>
                </c:pt>
                <c:pt idx="4">
                  <c:v>1187.527</c:v>
                </c:pt>
                <c:pt idx="5">
                  <c:v>1145.7339999999999</c:v>
                </c:pt>
                <c:pt idx="6">
                  <c:v>1222.32</c:v>
                </c:pt>
                <c:pt idx="7">
                  <c:v>1192.7570000000001</c:v>
                </c:pt>
                <c:pt idx="8">
                  <c:v>1288.2159999999999</c:v>
                </c:pt>
                <c:pt idx="9">
                  <c:v>1233.0899999999999</c:v>
                </c:pt>
                <c:pt idx="10">
                  <c:v>1315.7449999999999</c:v>
                </c:pt>
                <c:pt idx="11">
                  <c:v>1322.4690000000001</c:v>
                </c:pt>
                <c:pt idx="12">
                  <c:v>1356.883</c:v>
                </c:pt>
                <c:pt idx="13">
                  <c:v>1326.2619999999999</c:v>
                </c:pt>
                <c:pt idx="14">
                  <c:v>1421.308</c:v>
                </c:pt>
                <c:pt idx="15">
                  <c:v>1330.952</c:v>
                </c:pt>
                <c:pt idx="16">
                  <c:v>1445.3309999999999</c:v>
                </c:pt>
                <c:pt idx="17">
                  <c:v>1424.3309999999999</c:v>
                </c:pt>
                <c:pt idx="18">
                  <c:v>1443.412</c:v>
                </c:pt>
                <c:pt idx="19">
                  <c:v>1360.596</c:v>
                </c:pt>
                <c:pt idx="20">
                  <c:v>1422.2280000000001</c:v>
                </c:pt>
                <c:pt idx="21">
                  <c:v>1422.193</c:v>
                </c:pt>
                <c:pt idx="22">
                  <c:v>1483.596</c:v>
                </c:pt>
                <c:pt idx="23">
                  <c:v>1400.596</c:v>
                </c:pt>
                <c:pt idx="24">
                  <c:v>1439.0319999999999</c:v>
                </c:pt>
                <c:pt idx="25">
                  <c:v>1383.9749999999999</c:v>
                </c:pt>
                <c:pt idx="26">
                  <c:v>1464.768</c:v>
                </c:pt>
                <c:pt idx="27">
                  <c:v>1347.5150000000001</c:v>
                </c:pt>
                <c:pt idx="28">
                  <c:v>1352.09</c:v>
                </c:pt>
                <c:pt idx="29">
                  <c:v>1390.9059999999999</c:v>
                </c:pt>
                <c:pt idx="30">
                  <c:v>1439.8140000000001</c:v>
                </c:pt>
                <c:pt idx="31">
                  <c:v>1367.8489999999999</c:v>
                </c:pt>
                <c:pt idx="32">
                  <c:v>1365.09</c:v>
                </c:pt>
                <c:pt idx="33">
                  <c:v>1348.2049999999999</c:v>
                </c:pt>
                <c:pt idx="34">
                  <c:v>1433.9639999999999</c:v>
                </c:pt>
                <c:pt idx="35">
                  <c:v>1472.136</c:v>
                </c:pt>
                <c:pt idx="36">
                  <c:v>1334.1469999999999</c:v>
                </c:pt>
                <c:pt idx="37">
                  <c:v>1395.4580000000001</c:v>
                </c:pt>
                <c:pt idx="38">
                  <c:v>1399.492</c:v>
                </c:pt>
                <c:pt idx="39">
                  <c:v>1402.3430000000001</c:v>
                </c:pt>
                <c:pt idx="40">
                  <c:v>1373.4</c:v>
                </c:pt>
                <c:pt idx="41">
                  <c:v>1337.481</c:v>
                </c:pt>
                <c:pt idx="42">
                  <c:v>1332.354</c:v>
                </c:pt>
                <c:pt idx="43">
                  <c:v>1380.6189999999999</c:v>
                </c:pt>
                <c:pt idx="44">
                  <c:v>1403.6880000000001</c:v>
                </c:pt>
                <c:pt idx="45">
                  <c:v>1309.837</c:v>
                </c:pt>
                <c:pt idx="46">
                  <c:v>1345.883</c:v>
                </c:pt>
                <c:pt idx="47">
                  <c:v>1308.1010000000001</c:v>
                </c:pt>
                <c:pt idx="48">
                  <c:v>1320.7909999999999</c:v>
                </c:pt>
                <c:pt idx="49">
                  <c:v>1351.768</c:v>
                </c:pt>
                <c:pt idx="50">
                  <c:v>1271.182</c:v>
                </c:pt>
                <c:pt idx="51">
                  <c:v>1326.4459999999999</c:v>
                </c:pt>
                <c:pt idx="52">
                  <c:v>1297.826</c:v>
                </c:pt>
                <c:pt idx="53">
                  <c:v>1268.423</c:v>
                </c:pt>
                <c:pt idx="54">
                  <c:v>1305.078</c:v>
                </c:pt>
                <c:pt idx="55">
                  <c:v>1205.423</c:v>
                </c:pt>
                <c:pt idx="56">
                  <c:v>1214.182</c:v>
                </c:pt>
                <c:pt idx="57">
                  <c:v>1162.01</c:v>
                </c:pt>
                <c:pt idx="58">
                  <c:v>1178.7339999999999</c:v>
                </c:pt>
                <c:pt idx="59">
                  <c:v>1215.941</c:v>
                </c:pt>
                <c:pt idx="60">
                  <c:v>1300.6189999999999</c:v>
                </c:pt>
                <c:pt idx="61">
                  <c:v>1268.826</c:v>
                </c:pt>
                <c:pt idx="62">
                  <c:v>1245.78</c:v>
                </c:pt>
                <c:pt idx="63">
                  <c:v>1225.538</c:v>
                </c:pt>
                <c:pt idx="64">
                  <c:v>1225.8030000000001</c:v>
                </c:pt>
                <c:pt idx="65">
                  <c:v>1246.4349999999999</c:v>
                </c:pt>
                <c:pt idx="66">
                  <c:v>1262.067</c:v>
                </c:pt>
                <c:pt idx="67">
                  <c:v>1236.78</c:v>
                </c:pt>
                <c:pt idx="68">
                  <c:v>1324.78</c:v>
                </c:pt>
                <c:pt idx="69">
                  <c:v>1299.607</c:v>
                </c:pt>
                <c:pt idx="70">
                  <c:v>1323.768</c:v>
                </c:pt>
                <c:pt idx="71">
                  <c:v>1313.9749999999999</c:v>
                </c:pt>
                <c:pt idx="72">
                  <c:v>1337.136</c:v>
                </c:pt>
                <c:pt idx="73">
                  <c:v>1286.7909999999999</c:v>
                </c:pt>
                <c:pt idx="74">
                  <c:v>1367.492</c:v>
                </c:pt>
                <c:pt idx="75">
                  <c:v>1318.2280000000001</c:v>
                </c:pt>
                <c:pt idx="76">
                  <c:v>1376.1469999999999</c:v>
                </c:pt>
                <c:pt idx="77">
                  <c:v>1443.9179999999999</c:v>
                </c:pt>
                <c:pt idx="78">
                  <c:v>1447.653</c:v>
                </c:pt>
                <c:pt idx="79">
                  <c:v>1438.5609999999999</c:v>
                </c:pt>
                <c:pt idx="80">
                  <c:v>1468.9290000000001</c:v>
                </c:pt>
                <c:pt idx="81">
                  <c:v>1422.607</c:v>
                </c:pt>
                <c:pt idx="82">
                  <c:v>1433.607</c:v>
                </c:pt>
                <c:pt idx="83">
                  <c:v>1514.4690000000001</c:v>
                </c:pt>
                <c:pt idx="84">
                  <c:v>1535.837</c:v>
                </c:pt>
                <c:pt idx="85">
                  <c:v>1600.8030000000001</c:v>
                </c:pt>
                <c:pt idx="86">
                  <c:v>1492.251</c:v>
                </c:pt>
                <c:pt idx="87">
                  <c:v>1517.0440000000001</c:v>
                </c:pt>
                <c:pt idx="88">
                  <c:v>1469.136</c:v>
                </c:pt>
                <c:pt idx="89">
                  <c:v>1572.2850000000001</c:v>
                </c:pt>
                <c:pt idx="90">
                  <c:v>1486.124</c:v>
                </c:pt>
                <c:pt idx="91">
                  <c:v>1517.2159999999999</c:v>
                </c:pt>
                <c:pt idx="92">
                  <c:v>1524.538</c:v>
                </c:pt>
                <c:pt idx="93">
                  <c:v>1555.067</c:v>
                </c:pt>
                <c:pt idx="94">
                  <c:v>1520.9639999999999</c:v>
                </c:pt>
                <c:pt idx="95">
                  <c:v>1461.7449999999999</c:v>
                </c:pt>
                <c:pt idx="96">
                  <c:v>1444.32</c:v>
                </c:pt>
                <c:pt idx="97">
                  <c:v>1436.826</c:v>
                </c:pt>
                <c:pt idx="98">
                  <c:v>1484.5840000000001</c:v>
                </c:pt>
                <c:pt idx="99">
                  <c:v>1451.5039999999999</c:v>
                </c:pt>
                <c:pt idx="100">
                  <c:v>1486.6880000000001</c:v>
                </c:pt>
                <c:pt idx="101">
                  <c:v>1421.9290000000001</c:v>
                </c:pt>
                <c:pt idx="102">
                  <c:v>1420.193</c:v>
                </c:pt>
                <c:pt idx="103">
                  <c:v>1504.78</c:v>
                </c:pt>
                <c:pt idx="104">
                  <c:v>1426.1130000000001</c:v>
                </c:pt>
                <c:pt idx="105">
                  <c:v>1484.8140000000001</c:v>
                </c:pt>
                <c:pt idx="106">
                  <c:v>1410.412</c:v>
                </c:pt>
                <c:pt idx="107">
                  <c:v>1393.722</c:v>
                </c:pt>
                <c:pt idx="108">
                  <c:v>1338.09</c:v>
                </c:pt>
                <c:pt idx="109">
                  <c:v>1336.2049999999999</c:v>
                </c:pt>
                <c:pt idx="110">
                  <c:v>1327.4580000000001</c:v>
                </c:pt>
                <c:pt idx="111">
                  <c:v>1300.9059999999999</c:v>
                </c:pt>
                <c:pt idx="112">
                  <c:v>1257.8599999999999</c:v>
                </c:pt>
                <c:pt idx="113">
                  <c:v>1173.8140000000001</c:v>
                </c:pt>
                <c:pt idx="114">
                  <c:v>1238.7339999999999</c:v>
                </c:pt>
                <c:pt idx="115">
                  <c:v>1079.5039999999999</c:v>
                </c:pt>
                <c:pt idx="116">
                  <c:v>1147.5730000000001</c:v>
                </c:pt>
                <c:pt idx="117">
                  <c:v>1083.5730000000001</c:v>
                </c:pt>
                <c:pt idx="118">
                  <c:v>945.88310000000001</c:v>
                </c:pt>
                <c:pt idx="119">
                  <c:v>958.81410000000005</c:v>
                </c:pt>
                <c:pt idx="120">
                  <c:v>878.51530000000002</c:v>
                </c:pt>
                <c:pt idx="121">
                  <c:v>812.94060000000002</c:v>
                </c:pt>
                <c:pt idx="122">
                  <c:v>794.95209999999997</c:v>
                </c:pt>
                <c:pt idx="123">
                  <c:v>737.86009999999999</c:v>
                </c:pt>
                <c:pt idx="124">
                  <c:v>629.74519999999995</c:v>
                </c:pt>
                <c:pt idx="125">
                  <c:v>584.99800000000005</c:v>
                </c:pt>
                <c:pt idx="126">
                  <c:v>554.91759999999999</c:v>
                </c:pt>
                <c:pt idx="127">
                  <c:v>448.12450000000001</c:v>
                </c:pt>
                <c:pt idx="128">
                  <c:v>413.95209999999997</c:v>
                </c:pt>
                <c:pt idx="129">
                  <c:v>344.57279999999997</c:v>
                </c:pt>
                <c:pt idx="130">
                  <c:v>347.38889999999998</c:v>
                </c:pt>
                <c:pt idx="131">
                  <c:v>270.06700000000001</c:v>
                </c:pt>
                <c:pt idx="132">
                  <c:v>271.89460000000003</c:v>
                </c:pt>
                <c:pt idx="133">
                  <c:v>234.72219999999999</c:v>
                </c:pt>
                <c:pt idx="134">
                  <c:v>225.4923</c:v>
                </c:pt>
                <c:pt idx="135">
                  <c:v>155.15899999999999</c:v>
                </c:pt>
                <c:pt idx="136">
                  <c:v>212.83709999999999</c:v>
                </c:pt>
                <c:pt idx="137">
                  <c:v>162.61879999999999</c:v>
                </c:pt>
                <c:pt idx="138">
                  <c:v>141.7337</c:v>
                </c:pt>
                <c:pt idx="139">
                  <c:v>172.2509</c:v>
                </c:pt>
                <c:pt idx="140">
                  <c:v>119.1705</c:v>
                </c:pt>
                <c:pt idx="141">
                  <c:v>121.92910000000001</c:v>
                </c:pt>
                <c:pt idx="142">
                  <c:v>95.940600000000003</c:v>
                </c:pt>
                <c:pt idx="143">
                  <c:v>126.5958</c:v>
                </c:pt>
                <c:pt idx="144">
                  <c:v>111.1935</c:v>
                </c:pt>
                <c:pt idx="145">
                  <c:v>89.653239999999997</c:v>
                </c:pt>
                <c:pt idx="146">
                  <c:v>22.51529</c:v>
                </c:pt>
                <c:pt idx="147">
                  <c:v>3.6877140000000002</c:v>
                </c:pt>
                <c:pt idx="148">
                  <c:v>51.250950000000003</c:v>
                </c:pt>
                <c:pt idx="149">
                  <c:v>71.756680000000003</c:v>
                </c:pt>
                <c:pt idx="150">
                  <c:v>20.262440000000002</c:v>
                </c:pt>
                <c:pt idx="151">
                  <c:v>45.285429999999998</c:v>
                </c:pt>
                <c:pt idx="152">
                  <c:v>64.60727</c:v>
                </c:pt>
                <c:pt idx="153">
                  <c:v>57.377380000000002</c:v>
                </c:pt>
                <c:pt idx="154">
                  <c:v>21.446349999999999</c:v>
                </c:pt>
                <c:pt idx="155">
                  <c:v>36.56129</c:v>
                </c:pt>
                <c:pt idx="156">
                  <c:v>46.871639999999999</c:v>
                </c:pt>
                <c:pt idx="157">
                  <c:v>51.044049999999999</c:v>
                </c:pt>
                <c:pt idx="158">
                  <c:v>36.457839999999997</c:v>
                </c:pt>
                <c:pt idx="159">
                  <c:v>39.124519999999997</c:v>
                </c:pt>
                <c:pt idx="160">
                  <c:v>58.032550000000001</c:v>
                </c:pt>
                <c:pt idx="161">
                  <c:v>58.124510000000001</c:v>
                </c:pt>
                <c:pt idx="162">
                  <c:v>18.41187</c:v>
                </c:pt>
                <c:pt idx="163">
                  <c:v>50.67624</c:v>
                </c:pt>
                <c:pt idx="164">
                  <c:v>16.906120000000001</c:v>
                </c:pt>
                <c:pt idx="165">
                  <c:v>58.446350000000002</c:v>
                </c:pt>
                <c:pt idx="166">
                  <c:v>26.101520000000001</c:v>
                </c:pt>
              </c:numCache>
            </c:numRef>
          </c:yVal>
          <c:smooth val="1"/>
          <c:extLst>
            <c:ext xmlns:c16="http://schemas.microsoft.com/office/drawing/2014/chart" uri="{C3380CC4-5D6E-409C-BE32-E72D297353CC}">
              <c16:uniqueId val="{00000002-9D9D-4397-A91B-286054C4714A}"/>
            </c:ext>
          </c:extLst>
        </c:ser>
        <c:ser>
          <c:idx val="3"/>
          <c:order val="3"/>
          <c:tx>
            <c:v>16</c:v>
          </c:tx>
          <c:spPr>
            <a:ln w="19050" cap="rnd">
              <a:solidFill>
                <a:schemeClr val="accent4"/>
              </a:solidFill>
              <a:round/>
            </a:ln>
            <a:effectLst/>
          </c:spPr>
          <c:marker>
            <c:symbol val="none"/>
          </c:marker>
          <c:xVal>
            <c:numRef>
              <c:f>CU2S!$AE$3:$AE$169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CU2S!$AF$3:$AF$169</c:f>
              <c:numCache>
                <c:formatCode>0.00E+00</c:formatCode>
                <c:ptCount val="167"/>
                <c:pt idx="0">
                  <c:v>645.34</c:v>
                </c:pt>
                <c:pt idx="1">
                  <c:v>661.2826</c:v>
                </c:pt>
                <c:pt idx="2">
                  <c:v>624.81129999999996</c:v>
                </c:pt>
                <c:pt idx="3">
                  <c:v>711.7998</c:v>
                </c:pt>
                <c:pt idx="4">
                  <c:v>664.44349999999997</c:v>
                </c:pt>
                <c:pt idx="5">
                  <c:v>634.65039999999999</c:v>
                </c:pt>
                <c:pt idx="6">
                  <c:v>679.23659999999995</c:v>
                </c:pt>
                <c:pt idx="7">
                  <c:v>686.67340000000002</c:v>
                </c:pt>
                <c:pt idx="8">
                  <c:v>773.13310000000001</c:v>
                </c:pt>
                <c:pt idx="9">
                  <c:v>734.00670000000002</c:v>
                </c:pt>
                <c:pt idx="10">
                  <c:v>766.66189999999995</c:v>
                </c:pt>
                <c:pt idx="11">
                  <c:v>746.38599999999997</c:v>
                </c:pt>
                <c:pt idx="12">
                  <c:v>817.7998</c:v>
                </c:pt>
                <c:pt idx="13">
                  <c:v>781.17909999999995</c:v>
                </c:pt>
                <c:pt idx="14">
                  <c:v>778.2251</c:v>
                </c:pt>
                <c:pt idx="15">
                  <c:v>848.86879999999996</c:v>
                </c:pt>
                <c:pt idx="16">
                  <c:v>866.24810000000002</c:v>
                </c:pt>
                <c:pt idx="17">
                  <c:v>815.24810000000002</c:v>
                </c:pt>
                <c:pt idx="18">
                  <c:v>811.32860000000005</c:v>
                </c:pt>
                <c:pt idx="19">
                  <c:v>882.51250000000005</c:v>
                </c:pt>
                <c:pt idx="20">
                  <c:v>842.14469999999994</c:v>
                </c:pt>
                <c:pt idx="21">
                  <c:v>796.11019999999996</c:v>
                </c:pt>
                <c:pt idx="22">
                  <c:v>867.51250000000005</c:v>
                </c:pt>
                <c:pt idx="23">
                  <c:v>899.51250000000005</c:v>
                </c:pt>
                <c:pt idx="24">
                  <c:v>855.94920000000002</c:v>
                </c:pt>
                <c:pt idx="25">
                  <c:v>877.89179999999999</c:v>
                </c:pt>
                <c:pt idx="26">
                  <c:v>827.68489999999997</c:v>
                </c:pt>
                <c:pt idx="27">
                  <c:v>836.43200000000002</c:v>
                </c:pt>
                <c:pt idx="28">
                  <c:v>881.00670000000002</c:v>
                </c:pt>
                <c:pt idx="29">
                  <c:v>768.82280000000003</c:v>
                </c:pt>
                <c:pt idx="30">
                  <c:v>841.73080000000004</c:v>
                </c:pt>
                <c:pt idx="31">
                  <c:v>915.76530000000002</c:v>
                </c:pt>
                <c:pt idx="32">
                  <c:v>850.00670000000002</c:v>
                </c:pt>
                <c:pt idx="33">
                  <c:v>857.12159999999994</c:v>
                </c:pt>
                <c:pt idx="34">
                  <c:v>842.88019999999995</c:v>
                </c:pt>
                <c:pt idx="35">
                  <c:v>883.05269999999996</c:v>
                </c:pt>
                <c:pt idx="36">
                  <c:v>873.06420000000003</c:v>
                </c:pt>
                <c:pt idx="37">
                  <c:v>852.37450000000001</c:v>
                </c:pt>
                <c:pt idx="38">
                  <c:v>881.40899999999999</c:v>
                </c:pt>
                <c:pt idx="39">
                  <c:v>831.25959999999998</c:v>
                </c:pt>
                <c:pt idx="40">
                  <c:v>877.31709999999998</c:v>
                </c:pt>
                <c:pt idx="41">
                  <c:v>843.39750000000004</c:v>
                </c:pt>
                <c:pt idx="42">
                  <c:v>904.27110000000005</c:v>
                </c:pt>
                <c:pt idx="43">
                  <c:v>892.53549999999996</c:v>
                </c:pt>
                <c:pt idx="44">
                  <c:v>868.60440000000006</c:v>
                </c:pt>
                <c:pt idx="45">
                  <c:v>855.75379999999996</c:v>
                </c:pt>
                <c:pt idx="46">
                  <c:v>852.7998</c:v>
                </c:pt>
                <c:pt idx="47">
                  <c:v>860.01819999999998</c:v>
                </c:pt>
                <c:pt idx="48">
                  <c:v>890.7079</c:v>
                </c:pt>
                <c:pt idx="49">
                  <c:v>809.68489999999997</c:v>
                </c:pt>
                <c:pt idx="50">
                  <c:v>805.09860000000003</c:v>
                </c:pt>
                <c:pt idx="51">
                  <c:v>865.36300000000006</c:v>
                </c:pt>
                <c:pt idx="52">
                  <c:v>782.7423</c:v>
                </c:pt>
                <c:pt idx="53">
                  <c:v>828.34</c:v>
                </c:pt>
                <c:pt idx="54">
                  <c:v>809.99519999999995</c:v>
                </c:pt>
                <c:pt idx="55">
                  <c:v>794.34</c:v>
                </c:pt>
                <c:pt idx="56">
                  <c:v>800.09860000000003</c:v>
                </c:pt>
                <c:pt idx="57">
                  <c:v>677.92629999999997</c:v>
                </c:pt>
                <c:pt idx="58">
                  <c:v>816.65039999999999</c:v>
                </c:pt>
                <c:pt idx="59">
                  <c:v>758.85730000000001</c:v>
                </c:pt>
                <c:pt idx="60">
                  <c:v>871.53549999999996</c:v>
                </c:pt>
                <c:pt idx="61">
                  <c:v>850.7423</c:v>
                </c:pt>
                <c:pt idx="62">
                  <c:v>787.69640000000004</c:v>
                </c:pt>
                <c:pt idx="63">
                  <c:v>888.45500000000004</c:v>
                </c:pt>
                <c:pt idx="64">
                  <c:v>748.71939999999995</c:v>
                </c:pt>
                <c:pt idx="65">
                  <c:v>868.35159999999996</c:v>
                </c:pt>
                <c:pt idx="66">
                  <c:v>760.9837</c:v>
                </c:pt>
                <c:pt idx="67">
                  <c:v>895.69640000000004</c:v>
                </c:pt>
                <c:pt idx="68">
                  <c:v>826.69640000000004</c:v>
                </c:pt>
                <c:pt idx="69">
                  <c:v>854.52390000000003</c:v>
                </c:pt>
                <c:pt idx="70">
                  <c:v>884.68489999999997</c:v>
                </c:pt>
                <c:pt idx="71">
                  <c:v>820.89179999999999</c:v>
                </c:pt>
                <c:pt idx="72">
                  <c:v>863.05269999999996</c:v>
                </c:pt>
                <c:pt idx="73">
                  <c:v>898.7079</c:v>
                </c:pt>
                <c:pt idx="74">
                  <c:v>893.40899999999999</c:v>
                </c:pt>
                <c:pt idx="75">
                  <c:v>975.14469999999994</c:v>
                </c:pt>
                <c:pt idx="76">
                  <c:v>932.06420000000003</c:v>
                </c:pt>
                <c:pt idx="77">
                  <c:v>972.83429999999998</c:v>
                </c:pt>
                <c:pt idx="78">
                  <c:v>924.56989999999996</c:v>
                </c:pt>
                <c:pt idx="79">
                  <c:v>924.47799999999995</c:v>
                </c:pt>
                <c:pt idx="80">
                  <c:v>969.84580000000005</c:v>
                </c:pt>
                <c:pt idx="81">
                  <c:v>963.52390000000003</c:v>
                </c:pt>
                <c:pt idx="82">
                  <c:v>1015.524</c:v>
                </c:pt>
                <c:pt idx="83">
                  <c:v>1028.386</c:v>
                </c:pt>
                <c:pt idx="84">
                  <c:v>1029.7539999999999</c:v>
                </c:pt>
                <c:pt idx="85">
                  <c:v>1003.7190000000001</c:v>
                </c:pt>
                <c:pt idx="86">
                  <c:v>1020.168</c:v>
                </c:pt>
                <c:pt idx="87">
                  <c:v>1046.961</c:v>
                </c:pt>
                <c:pt idx="88">
                  <c:v>996.05269999999996</c:v>
                </c:pt>
                <c:pt idx="89">
                  <c:v>1118.202</c:v>
                </c:pt>
                <c:pt idx="90">
                  <c:v>1051.0409999999999</c:v>
                </c:pt>
                <c:pt idx="91">
                  <c:v>1035.133</c:v>
                </c:pt>
                <c:pt idx="92">
                  <c:v>1009.455</c:v>
                </c:pt>
                <c:pt idx="93">
                  <c:v>1009.984</c:v>
                </c:pt>
                <c:pt idx="94">
                  <c:v>956.88019999999995</c:v>
                </c:pt>
                <c:pt idx="95">
                  <c:v>898.66189999999995</c:v>
                </c:pt>
                <c:pt idx="96">
                  <c:v>899.23659999999995</c:v>
                </c:pt>
                <c:pt idx="97">
                  <c:v>997.7423</c:v>
                </c:pt>
                <c:pt idx="98">
                  <c:v>891.50099999999998</c:v>
                </c:pt>
                <c:pt idx="99">
                  <c:v>988.42049999999995</c:v>
                </c:pt>
                <c:pt idx="100">
                  <c:v>958.60440000000006</c:v>
                </c:pt>
                <c:pt idx="101">
                  <c:v>874.84580000000005</c:v>
                </c:pt>
                <c:pt idx="102">
                  <c:v>870.11019999999996</c:v>
                </c:pt>
                <c:pt idx="103">
                  <c:v>885.69640000000004</c:v>
                </c:pt>
                <c:pt idx="104">
                  <c:v>906.02970000000005</c:v>
                </c:pt>
                <c:pt idx="105">
                  <c:v>841.73080000000004</c:v>
                </c:pt>
                <c:pt idx="106">
                  <c:v>810.32860000000005</c:v>
                </c:pt>
                <c:pt idx="107">
                  <c:v>776.63890000000004</c:v>
                </c:pt>
                <c:pt idx="108">
                  <c:v>812.00670000000002</c:v>
                </c:pt>
                <c:pt idx="109">
                  <c:v>736.12159999999994</c:v>
                </c:pt>
                <c:pt idx="110">
                  <c:v>764.37450000000001</c:v>
                </c:pt>
                <c:pt idx="111">
                  <c:v>690.82280000000003</c:v>
                </c:pt>
                <c:pt idx="112">
                  <c:v>659.77679999999998</c:v>
                </c:pt>
                <c:pt idx="113">
                  <c:v>621.73080000000004</c:v>
                </c:pt>
                <c:pt idx="114">
                  <c:v>636.65039999999999</c:v>
                </c:pt>
                <c:pt idx="115">
                  <c:v>612.42049999999995</c:v>
                </c:pt>
                <c:pt idx="116">
                  <c:v>580.48940000000005</c:v>
                </c:pt>
                <c:pt idx="117">
                  <c:v>491.48950000000002</c:v>
                </c:pt>
                <c:pt idx="118">
                  <c:v>541.7998</c:v>
                </c:pt>
                <c:pt idx="119">
                  <c:v>423.73079999999999</c:v>
                </c:pt>
                <c:pt idx="120">
                  <c:v>443.43200000000002</c:v>
                </c:pt>
                <c:pt idx="121">
                  <c:v>416.85730000000001</c:v>
                </c:pt>
                <c:pt idx="122">
                  <c:v>351.86880000000002</c:v>
                </c:pt>
                <c:pt idx="123">
                  <c:v>370.77679999999998</c:v>
                </c:pt>
                <c:pt idx="124">
                  <c:v>313.6619</c:v>
                </c:pt>
                <c:pt idx="125">
                  <c:v>288.91480000000001</c:v>
                </c:pt>
                <c:pt idx="126">
                  <c:v>251.83430000000001</c:v>
                </c:pt>
                <c:pt idx="127">
                  <c:v>211.0412</c:v>
                </c:pt>
                <c:pt idx="128">
                  <c:v>170.86879999999999</c:v>
                </c:pt>
                <c:pt idx="129">
                  <c:v>164.48949999999999</c:v>
                </c:pt>
                <c:pt idx="130">
                  <c:v>185.3056</c:v>
                </c:pt>
                <c:pt idx="131">
                  <c:v>132.9837</c:v>
                </c:pt>
                <c:pt idx="132">
                  <c:v>123.8113</c:v>
                </c:pt>
                <c:pt idx="133">
                  <c:v>118.63890000000001</c:v>
                </c:pt>
                <c:pt idx="134">
                  <c:v>118.40900000000001</c:v>
                </c:pt>
                <c:pt idx="135">
                  <c:v>81.075680000000006</c:v>
                </c:pt>
                <c:pt idx="136">
                  <c:v>68.753829999999994</c:v>
                </c:pt>
                <c:pt idx="137">
                  <c:v>92.535449999999997</c:v>
                </c:pt>
                <c:pt idx="138">
                  <c:v>79.650390000000002</c:v>
                </c:pt>
                <c:pt idx="139">
                  <c:v>86.167630000000003</c:v>
                </c:pt>
                <c:pt idx="140">
                  <c:v>61.08717</c:v>
                </c:pt>
                <c:pt idx="141">
                  <c:v>23.845790000000001</c:v>
                </c:pt>
                <c:pt idx="142">
                  <c:v>45.857289999999999</c:v>
                </c:pt>
                <c:pt idx="143">
                  <c:v>21.512460000000001</c:v>
                </c:pt>
                <c:pt idx="144">
                  <c:v>49.11016</c:v>
                </c:pt>
                <c:pt idx="145">
                  <c:v>54.569929999999999</c:v>
                </c:pt>
                <c:pt idx="146">
                  <c:v>-30.568020000000001</c:v>
                </c:pt>
                <c:pt idx="147">
                  <c:v>-1.395599</c:v>
                </c:pt>
                <c:pt idx="148">
                  <c:v>35.167630000000003</c:v>
                </c:pt>
                <c:pt idx="149">
                  <c:v>47.673369999999998</c:v>
                </c:pt>
                <c:pt idx="150">
                  <c:v>18.179130000000001</c:v>
                </c:pt>
                <c:pt idx="151">
                  <c:v>31.202110000000001</c:v>
                </c:pt>
                <c:pt idx="152">
                  <c:v>37.523949999999999</c:v>
                </c:pt>
                <c:pt idx="153">
                  <c:v>-17.705929999999999</c:v>
                </c:pt>
                <c:pt idx="154">
                  <c:v>-0.6369667</c:v>
                </c:pt>
                <c:pt idx="155">
                  <c:v>17.477979999999999</c:v>
                </c:pt>
                <c:pt idx="156">
                  <c:v>23.788319999999999</c:v>
                </c:pt>
                <c:pt idx="157">
                  <c:v>18.960740000000001</c:v>
                </c:pt>
                <c:pt idx="158">
                  <c:v>27.37453</c:v>
                </c:pt>
                <c:pt idx="159">
                  <c:v>25.04121</c:v>
                </c:pt>
                <c:pt idx="160">
                  <c:v>-13.05076</c:v>
                </c:pt>
                <c:pt idx="161">
                  <c:v>-0.95880509999999997</c:v>
                </c:pt>
                <c:pt idx="162">
                  <c:v>35.328560000000003</c:v>
                </c:pt>
                <c:pt idx="163">
                  <c:v>10.592930000000001</c:v>
                </c:pt>
                <c:pt idx="164">
                  <c:v>17.822800000000001</c:v>
                </c:pt>
                <c:pt idx="165">
                  <c:v>41.363039999999998</c:v>
                </c:pt>
                <c:pt idx="166">
                  <c:v>30.0182</c:v>
                </c:pt>
              </c:numCache>
            </c:numRef>
          </c:yVal>
          <c:smooth val="1"/>
          <c:extLst>
            <c:ext xmlns:c16="http://schemas.microsoft.com/office/drawing/2014/chart" uri="{C3380CC4-5D6E-409C-BE32-E72D297353CC}">
              <c16:uniqueId val="{00000003-9D9D-4397-A91B-286054C4714A}"/>
            </c:ext>
          </c:extLst>
        </c:ser>
        <c:ser>
          <c:idx val="4"/>
          <c:order val="4"/>
          <c:tx>
            <c:v>20</c:v>
          </c:tx>
          <c:spPr>
            <a:ln w="19050" cap="rnd">
              <a:solidFill>
                <a:schemeClr val="accent5"/>
              </a:solidFill>
              <a:round/>
            </a:ln>
            <a:effectLst/>
          </c:spPr>
          <c:marker>
            <c:symbol val="none"/>
          </c:marker>
          <c:xVal>
            <c:numRef>
              <c:f>CU2S!$AM$3:$AM$169</c:f>
              <c:numCache>
                <c:formatCode>0.00E+00</c:formatCode>
                <c:ptCount val="167"/>
                <c:pt idx="0">
                  <c:v>614.5471</c:v>
                </c:pt>
                <c:pt idx="1">
                  <c:v>617.86699999999996</c:v>
                </c:pt>
                <c:pt idx="2">
                  <c:v>621.18690000000004</c:v>
                </c:pt>
                <c:pt idx="3">
                  <c:v>624.5068</c:v>
                </c:pt>
                <c:pt idx="4">
                  <c:v>627.82680000000005</c:v>
                </c:pt>
                <c:pt idx="5">
                  <c:v>631.14670000000001</c:v>
                </c:pt>
                <c:pt idx="6">
                  <c:v>634.46659999999997</c:v>
                </c:pt>
                <c:pt idx="7">
                  <c:v>637.78650000000005</c:v>
                </c:pt>
                <c:pt idx="8">
                  <c:v>641.10640000000001</c:v>
                </c:pt>
                <c:pt idx="9">
                  <c:v>644.42639999999994</c:v>
                </c:pt>
                <c:pt idx="10">
                  <c:v>647.74630000000002</c:v>
                </c:pt>
                <c:pt idx="11">
                  <c:v>651.06619999999998</c:v>
                </c:pt>
                <c:pt idx="12">
                  <c:v>654.38620000000003</c:v>
                </c:pt>
                <c:pt idx="13">
                  <c:v>657.70609999999999</c:v>
                </c:pt>
                <c:pt idx="14">
                  <c:v>661.02599999999995</c:v>
                </c:pt>
                <c:pt idx="15">
                  <c:v>664.34590000000003</c:v>
                </c:pt>
                <c:pt idx="16">
                  <c:v>667.66579999999999</c:v>
                </c:pt>
                <c:pt idx="17">
                  <c:v>670.98580000000004</c:v>
                </c:pt>
                <c:pt idx="18">
                  <c:v>674.3057</c:v>
                </c:pt>
                <c:pt idx="19">
                  <c:v>677.62559999999996</c:v>
                </c:pt>
                <c:pt idx="20">
                  <c:v>680.94560000000001</c:v>
                </c:pt>
                <c:pt idx="21">
                  <c:v>684.2654</c:v>
                </c:pt>
                <c:pt idx="22">
                  <c:v>687.58540000000005</c:v>
                </c:pt>
                <c:pt idx="23">
                  <c:v>690.90530000000001</c:v>
                </c:pt>
                <c:pt idx="24">
                  <c:v>694.22519999999997</c:v>
                </c:pt>
                <c:pt idx="25">
                  <c:v>697.54520000000002</c:v>
                </c:pt>
                <c:pt idx="26">
                  <c:v>700.86509999999998</c:v>
                </c:pt>
                <c:pt idx="27">
                  <c:v>704.18499999999995</c:v>
                </c:pt>
                <c:pt idx="28">
                  <c:v>707.50490000000002</c:v>
                </c:pt>
                <c:pt idx="29">
                  <c:v>710.82479999999998</c:v>
                </c:pt>
                <c:pt idx="30">
                  <c:v>714.14480000000003</c:v>
                </c:pt>
                <c:pt idx="31">
                  <c:v>717.46469999999999</c:v>
                </c:pt>
                <c:pt idx="32">
                  <c:v>720.78459999999995</c:v>
                </c:pt>
                <c:pt idx="33">
                  <c:v>724.1046</c:v>
                </c:pt>
                <c:pt idx="34">
                  <c:v>727.42439999999999</c:v>
                </c:pt>
                <c:pt idx="35">
                  <c:v>730.74440000000004</c:v>
                </c:pt>
                <c:pt idx="36">
                  <c:v>734.0643</c:v>
                </c:pt>
                <c:pt idx="37">
                  <c:v>737.38419999999996</c:v>
                </c:pt>
                <c:pt idx="38">
                  <c:v>740.70420000000001</c:v>
                </c:pt>
                <c:pt idx="39">
                  <c:v>744.02409999999998</c:v>
                </c:pt>
                <c:pt idx="40">
                  <c:v>747.34400000000005</c:v>
                </c:pt>
                <c:pt idx="41">
                  <c:v>750.66390000000001</c:v>
                </c:pt>
                <c:pt idx="42">
                  <c:v>753.98389999999995</c:v>
                </c:pt>
                <c:pt idx="43">
                  <c:v>757.30380000000002</c:v>
                </c:pt>
                <c:pt idx="44">
                  <c:v>760.62369999999999</c:v>
                </c:pt>
                <c:pt idx="45">
                  <c:v>763.94359999999995</c:v>
                </c:pt>
                <c:pt idx="46">
                  <c:v>767.26350000000002</c:v>
                </c:pt>
                <c:pt idx="47">
                  <c:v>770.58349999999996</c:v>
                </c:pt>
                <c:pt idx="48">
                  <c:v>773.90340000000003</c:v>
                </c:pt>
                <c:pt idx="49">
                  <c:v>777.22329999999999</c:v>
                </c:pt>
                <c:pt idx="50">
                  <c:v>780.54330000000004</c:v>
                </c:pt>
                <c:pt idx="51">
                  <c:v>783.86320000000001</c:v>
                </c:pt>
                <c:pt idx="52">
                  <c:v>787.18309999999997</c:v>
                </c:pt>
                <c:pt idx="53">
                  <c:v>790.50310000000002</c:v>
                </c:pt>
                <c:pt idx="54">
                  <c:v>793.8229</c:v>
                </c:pt>
                <c:pt idx="55">
                  <c:v>797.14290000000005</c:v>
                </c:pt>
                <c:pt idx="56">
                  <c:v>800.46280000000002</c:v>
                </c:pt>
                <c:pt idx="57">
                  <c:v>803.78269999999998</c:v>
                </c:pt>
                <c:pt idx="58">
                  <c:v>807.10270000000003</c:v>
                </c:pt>
                <c:pt idx="59">
                  <c:v>810.42250000000001</c:v>
                </c:pt>
                <c:pt idx="60">
                  <c:v>813.74249999999995</c:v>
                </c:pt>
                <c:pt idx="61">
                  <c:v>817.06240000000003</c:v>
                </c:pt>
                <c:pt idx="62">
                  <c:v>820.38229999999999</c:v>
                </c:pt>
                <c:pt idx="63">
                  <c:v>823.70230000000004</c:v>
                </c:pt>
                <c:pt idx="64">
                  <c:v>827.0222</c:v>
                </c:pt>
                <c:pt idx="65">
                  <c:v>830.34209999999996</c:v>
                </c:pt>
                <c:pt idx="66">
                  <c:v>833.66200000000003</c:v>
                </c:pt>
                <c:pt idx="67">
                  <c:v>836.9819</c:v>
                </c:pt>
                <c:pt idx="68">
                  <c:v>840.30190000000005</c:v>
                </c:pt>
                <c:pt idx="69">
                  <c:v>843.62180000000001</c:v>
                </c:pt>
                <c:pt idx="70">
                  <c:v>846.94169999999997</c:v>
                </c:pt>
                <c:pt idx="71">
                  <c:v>850.26170000000002</c:v>
                </c:pt>
                <c:pt idx="72">
                  <c:v>853.58150000000001</c:v>
                </c:pt>
                <c:pt idx="73">
                  <c:v>856.90150000000006</c:v>
                </c:pt>
                <c:pt idx="74">
                  <c:v>860.22140000000002</c:v>
                </c:pt>
                <c:pt idx="75">
                  <c:v>863.54139999999995</c:v>
                </c:pt>
                <c:pt idx="76">
                  <c:v>866.86130000000003</c:v>
                </c:pt>
                <c:pt idx="77">
                  <c:v>870.18119999999999</c:v>
                </c:pt>
                <c:pt idx="78">
                  <c:v>873.50109999999995</c:v>
                </c:pt>
                <c:pt idx="79">
                  <c:v>876.82100000000003</c:v>
                </c:pt>
                <c:pt idx="80">
                  <c:v>880.14099999999996</c:v>
                </c:pt>
                <c:pt idx="81">
                  <c:v>883.46090000000004</c:v>
                </c:pt>
                <c:pt idx="82">
                  <c:v>886.7808</c:v>
                </c:pt>
                <c:pt idx="83">
                  <c:v>890.10069999999996</c:v>
                </c:pt>
                <c:pt idx="84">
                  <c:v>893.42070000000001</c:v>
                </c:pt>
                <c:pt idx="85">
                  <c:v>896.74059999999997</c:v>
                </c:pt>
                <c:pt idx="86">
                  <c:v>900.06050000000005</c:v>
                </c:pt>
                <c:pt idx="87">
                  <c:v>903.38040000000001</c:v>
                </c:pt>
                <c:pt idx="88">
                  <c:v>906.70029999999997</c:v>
                </c:pt>
                <c:pt idx="89">
                  <c:v>910.02030000000002</c:v>
                </c:pt>
                <c:pt idx="90">
                  <c:v>913.34019999999998</c:v>
                </c:pt>
                <c:pt idx="91">
                  <c:v>916.66020000000003</c:v>
                </c:pt>
                <c:pt idx="92">
                  <c:v>919.98</c:v>
                </c:pt>
                <c:pt idx="93">
                  <c:v>923.3</c:v>
                </c:pt>
                <c:pt idx="94">
                  <c:v>926.61990000000003</c:v>
                </c:pt>
                <c:pt idx="95">
                  <c:v>929.93979999999999</c:v>
                </c:pt>
                <c:pt idx="96">
                  <c:v>933.25980000000004</c:v>
                </c:pt>
                <c:pt idx="97">
                  <c:v>936.5797</c:v>
                </c:pt>
                <c:pt idx="98">
                  <c:v>939.89959999999996</c:v>
                </c:pt>
                <c:pt idx="99">
                  <c:v>943.21950000000004</c:v>
                </c:pt>
                <c:pt idx="100">
                  <c:v>946.5394</c:v>
                </c:pt>
                <c:pt idx="101">
                  <c:v>949.85940000000005</c:v>
                </c:pt>
                <c:pt idx="102">
                  <c:v>953.17930000000001</c:v>
                </c:pt>
                <c:pt idx="103">
                  <c:v>956.49919999999997</c:v>
                </c:pt>
                <c:pt idx="104">
                  <c:v>959.81920000000002</c:v>
                </c:pt>
                <c:pt idx="105">
                  <c:v>963.13900000000001</c:v>
                </c:pt>
                <c:pt idx="106">
                  <c:v>966.45899999999995</c:v>
                </c:pt>
                <c:pt idx="107">
                  <c:v>969.77890000000002</c:v>
                </c:pt>
                <c:pt idx="108">
                  <c:v>973.09889999999996</c:v>
                </c:pt>
                <c:pt idx="109">
                  <c:v>976.41880000000003</c:v>
                </c:pt>
                <c:pt idx="110">
                  <c:v>979.73860000000002</c:v>
                </c:pt>
                <c:pt idx="111">
                  <c:v>983.05859999999996</c:v>
                </c:pt>
                <c:pt idx="112">
                  <c:v>986.37850000000003</c:v>
                </c:pt>
                <c:pt idx="113">
                  <c:v>989.69849999999997</c:v>
                </c:pt>
                <c:pt idx="114">
                  <c:v>993.01840000000004</c:v>
                </c:pt>
                <c:pt idx="115">
                  <c:v>996.3383</c:v>
                </c:pt>
                <c:pt idx="116">
                  <c:v>999.65819999999997</c:v>
                </c:pt>
                <c:pt idx="117">
                  <c:v>1002.978</c:v>
                </c:pt>
                <c:pt idx="118">
                  <c:v>1006.298</c:v>
                </c:pt>
                <c:pt idx="119">
                  <c:v>1009.6180000000001</c:v>
                </c:pt>
                <c:pt idx="120">
                  <c:v>1012.938</c:v>
                </c:pt>
                <c:pt idx="121">
                  <c:v>1016.258</c:v>
                </c:pt>
                <c:pt idx="122">
                  <c:v>1019.578</c:v>
                </c:pt>
                <c:pt idx="123">
                  <c:v>1022.898</c:v>
                </c:pt>
                <c:pt idx="124">
                  <c:v>1026.2180000000001</c:v>
                </c:pt>
                <c:pt idx="125">
                  <c:v>1029.538</c:v>
                </c:pt>
                <c:pt idx="126">
                  <c:v>1032.857</c:v>
                </c:pt>
                <c:pt idx="127">
                  <c:v>1036.1769999999999</c:v>
                </c:pt>
                <c:pt idx="128">
                  <c:v>1039.4970000000001</c:v>
                </c:pt>
                <c:pt idx="129">
                  <c:v>1042.817</c:v>
                </c:pt>
                <c:pt idx="130">
                  <c:v>1046.1369999999999</c:v>
                </c:pt>
                <c:pt idx="131">
                  <c:v>1049.4570000000001</c:v>
                </c:pt>
                <c:pt idx="132">
                  <c:v>1052.777</c:v>
                </c:pt>
                <c:pt idx="133">
                  <c:v>1056.097</c:v>
                </c:pt>
                <c:pt idx="134">
                  <c:v>1059.4169999999999</c:v>
                </c:pt>
                <c:pt idx="135">
                  <c:v>1062.7370000000001</c:v>
                </c:pt>
                <c:pt idx="136">
                  <c:v>1066.057</c:v>
                </c:pt>
                <c:pt idx="137">
                  <c:v>1069.377</c:v>
                </c:pt>
                <c:pt idx="138">
                  <c:v>1072.6969999999999</c:v>
                </c:pt>
                <c:pt idx="139">
                  <c:v>1076.0160000000001</c:v>
                </c:pt>
                <c:pt idx="140">
                  <c:v>1079.336</c:v>
                </c:pt>
                <c:pt idx="141">
                  <c:v>1082.6559999999999</c:v>
                </c:pt>
                <c:pt idx="142">
                  <c:v>1085.9760000000001</c:v>
                </c:pt>
                <c:pt idx="143">
                  <c:v>1089.296</c:v>
                </c:pt>
                <c:pt idx="144">
                  <c:v>1092.616</c:v>
                </c:pt>
                <c:pt idx="145">
                  <c:v>1095.9359999999999</c:v>
                </c:pt>
                <c:pt idx="146">
                  <c:v>1099.2560000000001</c:v>
                </c:pt>
                <c:pt idx="147">
                  <c:v>1102.576</c:v>
                </c:pt>
                <c:pt idx="148">
                  <c:v>1105.896</c:v>
                </c:pt>
                <c:pt idx="149">
                  <c:v>1109.2159999999999</c:v>
                </c:pt>
                <c:pt idx="150">
                  <c:v>1112.5360000000001</c:v>
                </c:pt>
                <c:pt idx="151">
                  <c:v>1115.856</c:v>
                </c:pt>
                <c:pt idx="152">
                  <c:v>1119.1759999999999</c:v>
                </c:pt>
                <c:pt idx="153">
                  <c:v>1122.4949999999999</c:v>
                </c:pt>
                <c:pt idx="154">
                  <c:v>1125.8150000000001</c:v>
                </c:pt>
                <c:pt idx="155">
                  <c:v>1129.135</c:v>
                </c:pt>
                <c:pt idx="156">
                  <c:v>1132.4549999999999</c:v>
                </c:pt>
                <c:pt idx="157">
                  <c:v>1135.7750000000001</c:v>
                </c:pt>
                <c:pt idx="158">
                  <c:v>1139.095</c:v>
                </c:pt>
                <c:pt idx="159">
                  <c:v>1142.415</c:v>
                </c:pt>
                <c:pt idx="160">
                  <c:v>1145.7349999999999</c:v>
                </c:pt>
                <c:pt idx="161">
                  <c:v>1149.0550000000001</c:v>
                </c:pt>
                <c:pt idx="162">
                  <c:v>1152.375</c:v>
                </c:pt>
                <c:pt idx="163">
                  <c:v>1155.6949999999999</c:v>
                </c:pt>
                <c:pt idx="164">
                  <c:v>1159.0150000000001</c:v>
                </c:pt>
                <c:pt idx="165">
                  <c:v>1162.3340000000001</c:v>
                </c:pt>
                <c:pt idx="166">
                  <c:v>1165.654</c:v>
                </c:pt>
              </c:numCache>
            </c:numRef>
          </c:xVal>
          <c:yVal>
            <c:numRef>
              <c:f>CU2S!$AN$3:$AN$169</c:f>
              <c:numCache>
                <c:formatCode>0.00E+00</c:formatCode>
                <c:ptCount val="167"/>
                <c:pt idx="0">
                  <c:v>840.75670000000002</c:v>
                </c:pt>
                <c:pt idx="1">
                  <c:v>862.69929999999999</c:v>
                </c:pt>
                <c:pt idx="2">
                  <c:v>946.22799999999995</c:v>
                </c:pt>
                <c:pt idx="3">
                  <c:v>873.2165</c:v>
                </c:pt>
                <c:pt idx="4">
                  <c:v>902.86019999999996</c:v>
                </c:pt>
                <c:pt idx="5">
                  <c:v>890.06709999999998</c:v>
                </c:pt>
                <c:pt idx="6">
                  <c:v>883.65329999999994</c:v>
                </c:pt>
                <c:pt idx="7">
                  <c:v>954.09010000000001</c:v>
                </c:pt>
                <c:pt idx="8">
                  <c:v>957.5498</c:v>
                </c:pt>
                <c:pt idx="9">
                  <c:v>1102.423</c:v>
                </c:pt>
                <c:pt idx="10">
                  <c:v>955.07860000000005</c:v>
                </c:pt>
                <c:pt idx="11">
                  <c:v>987.80280000000005</c:v>
                </c:pt>
                <c:pt idx="12">
                  <c:v>1027.2170000000001</c:v>
                </c:pt>
                <c:pt idx="13">
                  <c:v>1025.596</c:v>
                </c:pt>
                <c:pt idx="14">
                  <c:v>962.64179999999999</c:v>
                </c:pt>
                <c:pt idx="15">
                  <c:v>981.28549999999996</c:v>
                </c:pt>
                <c:pt idx="16">
                  <c:v>1040.665</c:v>
                </c:pt>
                <c:pt idx="17">
                  <c:v>1028.665</c:v>
                </c:pt>
                <c:pt idx="18">
                  <c:v>1079.7449999999999</c:v>
                </c:pt>
                <c:pt idx="19">
                  <c:v>1067.9290000000001</c:v>
                </c:pt>
                <c:pt idx="20">
                  <c:v>1052.5609999999999</c:v>
                </c:pt>
                <c:pt idx="21">
                  <c:v>1088.527</c:v>
                </c:pt>
                <c:pt idx="22">
                  <c:v>1075.9290000000001</c:v>
                </c:pt>
                <c:pt idx="23">
                  <c:v>1101.9290000000001</c:v>
                </c:pt>
                <c:pt idx="24">
                  <c:v>1040.366</c:v>
                </c:pt>
                <c:pt idx="25">
                  <c:v>1073.308</c:v>
                </c:pt>
                <c:pt idx="26">
                  <c:v>1117.1020000000001</c:v>
                </c:pt>
                <c:pt idx="27">
                  <c:v>1030.8489999999999</c:v>
                </c:pt>
                <c:pt idx="28">
                  <c:v>1056.423</c:v>
                </c:pt>
                <c:pt idx="29">
                  <c:v>1016.24</c:v>
                </c:pt>
                <c:pt idx="30">
                  <c:v>1081.1479999999999</c:v>
                </c:pt>
                <c:pt idx="31">
                  <c:v>1057.182</c:v>
                </c:pt>
                <c:pt idx="32">
                  <c:v>1021.423</c:v>
                </c:pt>
                <c:pt idx="33">
                  <c:v>1022.538</c:v>
                </c:pt>
                <c:pt idx="34">
                  <c:v>981.29690000000005</c:v>
                </c:pt>
                <c:pt idx="35">
                  <c:v>1038.4690000000001</c:v>
                </c:pt>
                <c:pt idx="36">
                  <c:v>989.48099999999999</c:v>
                </c:pt>
                <c:pt idx="37">
                  <c:v>952.7912</c:v>
                </c:pt>
                <c:pt idx="38">
                  <c:v>1058.826</c:v>
                </c:pt>
                <c:pt idx="39">
                  <c:v>997.67629999999997</c:v>
                </c:pt>
                <c:pt idx="40">
                  <c:v>957.73379999999997</c:v>
                </c:pt>
                <c:pt idx="41">
                  <c:v>989.8143</c:v>
                </c:pt>
                <c:pt idx="42">
                  <c:v>982.68769999999995</c:v>
                </c:pt>
                <c:pt idx="43">
                  <c:v>1001.952</c:v>
                </c:pt>
                <c:pt idx="44">
                  <c:v>987.02110000000005</c:v>
                </c:pt>
                <c:pt idx="45">
                  <c:v>955.17049999999995</c:v>
                </c:pt>
                <c:pt idx="46">
                  <c:v>962.2165</c:v>
                </c:pt>
                <c:pt idx="47">
                  <c:v>921.43489999999997</c:v>
                </c:pt>
                <c:pt idx="48">
                  <c:v>981.12450000000001</c:v>
                </c:pt>
                <c:pt idx="49">
                  <c:v>892.10159999999996</c:v>
                </c:pt>
                <c:pt idx="50">
                  <c:v>869.5154</c:v>
                </c:pt>
                <c:pt idx="51">
                  <c:v>839.77970000000005</c:v>
                </c:pt>
                <c:pt idx="52">
                  <c:v>883.15909999999997</c:v>
                </c:pt>
                <c:pt idx="53">
                  <c:v>845.75670000000002</c:v>
                </c:pt>
                <c:pt idx="54">
                  <c:v>888.41189999999995</c:v>
                </c:pt>
                <c:pt idx="55">
                  <c:v>925.75670000000002</c:v>
                </c:pt>
                <c:pt idx="56">
                  <c:v>843.51530000000002</c:v>
                </c:pt>
                <c:pt idx="57">
                  <c:v>771.34299999999996</c:v>
                </c:pt>
                <c:pt idx="58">
                  <c:v>843.06709999999998</c:v>
                </c:pt>
                <c:pt idx="59">
                  <c:v>811.274</c:v>
                </c:pt>
                <c:pt idx="60">
                  <c:v>835.95209999999997</c:v>
                </c:pt>
                <c:pt idx="61">
                  <c:v>816.15909999999997</c:v>
                </c:pt>
                <c:pt idx="62">
                  <c:v>836.11300000000006</c:v>
                </c:pt>
                <c:pt idx="63">
                  <c:v>878.87159999999994</c:v>
                </c:pt>
                <c:pt idx="64">
                  <c:v>820.13599999999997</c:v>
                </c:pt>
                <c:pt idx="65">
                  <c:v>828.76819999999998</c:v>
                </c:pt>
                <c:pt idx="66">
                  <c:v>836.40039999999999</c:v>
                </c:pt>
                <c:pt idx="67">
                  <c:v>838.11300000000006</c:v>
                </c:pt>
                <c:pt idx="68">
                  <c:v>881.11300000000006</c:v>
                </c:pt>
                <c:pt idx="69">
                  <c:v>786.94060000000002</c:v>
                </c:pt>
                <c:pt idx="70">
                  <c:v>781.10159999999996</c:v>
                </c:pt>
                <c:pt idx="71">
                  <c:v>861.30849999999998</c:v>
                </c:pt>
                <c:pt idx="72">
                  <c:v>857.46939999999995</c:v>
                </c:pt>
                <c:pt idx="73">
                  <c:v>852.12450000000001</c:v>
                </c:pt>
                <c:pt idx="74">
                  <c:v>868.82569999999998</c:v>
                </c:pt>
                <c:pt idx="75">
                  <c:v>843.56129999999996</c:v>
                </c:pt>
                <c:pt idx="76">
                  <c:v>896.48090000000002</c:v>
                </c:pt>
                <c:pt idx="77">
                  <c:v>872.25099999999998</c:v>
                </c:pt>
                <c:pt idx="78">
                  <c:v>927.98659999999995</c:v>
                </c:pt>
                <c:pt idx="79">
                  <c:v>921.89469999999994</c:v>
                </c:pt>
                <c:pt idx="80">
                  <c:v>923.26250000000005</c:v>
                </c:pt>
                <c:pt idx="81">
                  <c:v>969.94060000000002</c:v>
                </c:pt>
                <c:pt idx="82">
                  <c:v>1009.941</c:v>
                </c:pt>
                <c:pt idx="83">
                  <c:v>956.80269999999996</c:v>
                </c:pt>
                <c:pt idx="84">
                  <c:v>1025.171</c:v>
                </c:pt>
                <c:pt idx="85">
                  <c:v>1044.136</c:v>
                </c:pt>
                <c:pt idx="86">
                  <c:v>915.58429999999998</c:v>
                </c:pt>
                <c:pt idx="87">
                  <c:v>958.37739999999997</c:v>
                </c:pt>
                <c:pt idx="88">
                  <c:v>977.46939999999995</c:v>
                </c:pt>
                <c:pt idx="89">
                  <c:v>961.61879999999996</c:v>
                </c:pt>
                <c:pt idx="90">
                  <c:v>1010.458</c:v>
                </c:pt>
                <c:pt idx="91">
                  <c:v>1031.55</c:v>
                </c:pt>
                <c:pt idx="92">
                  <c:v>949.87159999999994</c:v>
                </c:pt>
                <c:pt idx="93">
                  <c:v>919.40039999999999</c:v>
                </c:pt>
                <c:pt idx="94">
                  <c:v>928.29690000000005</c:v>
                </c:pt>
                <c:pt idx="95">
                  <c:v>968.07860000000005</c:v>
                </c:pt>
                <c:pt idx="96">
                  <c:v>988.65329999999994</c:v>
                </c:pt>
                <c:pt idx="97">
                  <c:v>1007.159</c:v>
                </c:pt>
                <c:pt idx="98">
                  <c:v>1006.918</c:v>
                </c:pt>
                <c:pt idx="99">
                  <c:v>995.83730000000003</c:v>
                </c:pt>
                <c:pt idx="100">
                  <c:v>917.02110000000005</c:v>
                </c:pt>
                <c:pt idx="101">
                  <c:v>945.26250000000005</c:v>
                </c:pt>
                <c:pt idx="102">
                  <c:v>919.52689999999996</c:v>
                </c:pt>
                <c:pt idx="103">
                  <c:v>965.11300000000006</c:v>
                </c:pt>
                <c:pt idx="104">
                  <c:v>923.44640000000004</c:v>
                </c:pt>
                <c:pt idx="105">
                  <c:v>960.14750000000004</c:v>
                </c:pt>
                <c:pt idx="106">
                  <c:v>914.74519999999995</c:v>
                </c:pt>
                <c:pt idx="107">
                  <c:v>942.05560000000003</c:v>
                </c:pt>
                <c:pt idx="108">
                  <c:v>948.42340000000002</c:v>
                </c:pt>
                <c:pt idx="109">
                  <c:v>903.53830000000005</c:v>
                </c:pt>
                <c:pt idx="110">
                  <c:v>876.7912</c:v>
                </c:pt>
                <c:pt idx="111">
                  <c:v>932.23950000000002</c:v>
                </c:pt>
                <c:pt idx="112">
                  <c:v>884.19349999999997</c:v>
                </c:pt>
                <c:pt idx="113">
                  <c:v>822.14750000000004</c:v>
                </c:pt>
                <c:pt idx="114">
                  <c:v>809.06709999999998</c:v>
                </c:pt>
                <c:pt idx="115">
                  <c:v>783.83720000000005</c:v>
                </c:pt>
                <c:pt idx="116">
                  <c:v>737.90610000000004</c:v>
                </c:pt>
                <c:pt idx="117">
                  <c:v>741.90610000000004</c:v>
                </c:pt>
                <c:pt idx="118">
                  <c:v>690.2165</c:v>
                </c:pt>
                <c:pt idx="119">
                  <c:v>634.14750000000004</c:v>
                </c:pt>
                <c:pt idx="120">
                  <c:v>602.84870000000001</c:v>
                </c:pt>
                <c:pt idx="121">
                  <c:v>579.274</c:v>
                </c:pt>
                <c:pt idx="122">
                  <c:v>536.28549999999996</c:v>
                </c:pt>
                <c:pt idx="123">
                  <c:v>440.19349999999997</c:v>
                </c:pt>
                <c:pt idx="124">
                  <c:v>452.07859999999999</c:v>
                </c:pt>
                <c:pt idx="125">
                  <c:v>438.33150000000001</c:v>
                </c:pt>
                <c:pt idx="126">
                  <c:v>359.25099999999998</c:v>
                </c:pt>
                <c:pt idx="127">
                  <c:v>297.4579</c:v>
                </c:pt>
                <c:pt idx="128">
                  <c:v>287.28550000000001</c:v>
                </c:pt>
                <c:pt idx="129">
                  <c:v>216.90620000000001</c:v>
                </c:pt>
                <c:pt idx="130">
                  <c:v>257.72219999999999</c:v>
                </c:pt>
                <c:pt idx="131">
                  <c:v>177.40039999999999</c:v>
                </c:pt>
                <c:pt idx="132">
                  <c:v>184.22800000000001</c:v>
                </c:pt>
                <c:pt idx="133">
                  <c:v>178.0556</c:v>
                </c:pt>
                <c:pt idx="134">
                  <c:v>127.8257</c:v>
                </c:pt>
                <c:pt idx="135">
                  <c:v>151.4924</c:v>
                </c:pt>
                <c:pt idx="136">
                  <c:v>135.1705</c:v>
                </c:pt>
                <c:pt idx="137">
                  <c:v>97.952129999999997</c:v>
                </c:pt>
                <c:pt idx="138">
                  <c:v>86.067080000000004</c:v>
                </c:pt>
                <c:pt idx="139">
                  <c:v>98.584310000000002</c:v>
                </c:pt>
                <c:pt idx="140">
                  <c:v>58.503860000000003</c:v>
                </c:pt>
                <c:pt idx="141">
                  <c:v>56.262479999999996</c:v>
                </c:pt>
                <c:pt idx="142">
                  <c:v>76.273970000000006</c:v>
                </c:pt>
                <c:pt idx="143">
                  <c:v>63.92915</c:v>
                </c:pt>
                <c:pt idx="144">
                  <c:v>93.526849999999996</c:v>
                </c:pt>
                <c:pt idx="145">
                  <c:v>41.986620000000002</c:v>
                </c:pt>
                <c:pt idx="146">
                  <c:v>-24.151340000000001</c:v>
                </c:pt>
                <c:pt idx="147">
                  <c:v>43.021090000000001</c:v>
                </c:pt>
                <c:pt idx="148">
                  <c:v>2.58432</c:v>
                </c:pt>
                <c:pt idx="149">
                  <c:v>55.090060000000001</c:v>
                </c:pt>
                <c:pt idx="150">
                  <c:v>33.59581</c:v>
                </c:pt>
                <c:pt idx="151">
                  <c:v>57.6188</c:v>
                </c:pt>
                <c:pt idx="152">
                  <c:v>40.940640000000002</c:v>
                </c:pt>
                <c:pt idx="153">
                  <c:v>-3.2892459999999999</c:v>
                </c:pt>
                <c:pt idx="154">
                  <c:v>44.779719999999998</c:v>
                </c:pt>
                <c:pt idx="155">
                  <c:v>8.8946649999999998</c:v>
                </c:pt>
                <c:pt idx="156">
                  <c:v>52.205010000000001</c:v>
                </c:pt>
                <c:pt idx="157">
                  <c:v>8.3774219999999993</c:v>
                </c:pt>
                <c:pt idx="158">
                  <c:v>17.79121</c:v>
                </c:pt>
                <c:pt idx="159">
                  <c:v>39.457889999999999</c:v>
                </c:pt>
                <c:pt idx="160">
                  <c:v>28.365929999999999</c:v>
                </c:pt>
                <c:pt idx="161">
                  <c:v>23.457879999999999</c:v>
                </c:pt>
                <c:pt idx="162">
                  <c:v>22.745249999999999</c:v>
                </c:pt>
                <c:pt idx="163">
                  <c:v>17.009609999999999</c:v>
                </c:pt>
                <c:pt idx="164">
                  <c:v>31.23949</c:v>
                </c:pt>
                <c:pt idx="165">
                  <c:v>24.779720000000001</c:v>
                </c:pt>
                <c:pt idx="166">
                  <c:v>-17.565110000000001</c:v>
                </c:pt>
              </c:numCache>
            </c:numRef>
          </c:yVal>
          <c:smooth val="1"/>
          <c:extLst>
            <c:ext xmlns:c16="http://schemas.microsoft.com/office/drawing/2014/chart" uri="{C3380CC4-5D6E-409C-BE32-E72D297353CC}">
              <c16:uniqueId val="{00000004-9D9D-4397-A91B-286054C4714A}"/>
            </c:ext>
          </c:extLst>
        </c:ser>
        <c:dLbls>
          <c:showLegendKey val="0"/>
          <c:showVal val="0"/>
          <c:showCatName val="0"/>
          <c:showSerName val="0"/>
          <c:showPercent val="0"/>
          <c:showBubbleSize val="0"/>
        </c:dLbls>
        <c:axId val="558754736"/>
        <c:axId val="558760496"/>
      </c:scatterChart>
      <c:valAx>
        <c:axId val="558754736"/>
        <c:scaling>
          <c:orientation val="minMax"/>
          <c:min val="61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wavelength(nm)</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title>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58760496"/>
        <c:crosses val="autoZero"/>
        <c:crossBetween val="midCat"/>
      </c:valAx>
      <c:valAx>
        <c:axId val="5587604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counts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title>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558754736"/>
        <c:crosses val="autoZero"/>
        <c:crossBetween val="midCat"/>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he-I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2A7D1-AC3F-7111-D417-EF78351F80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B88ED347-A35D-D846-C64B-7EE32D5F9C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B1009827-B59B-CFBB-7BE1-95A37DE01D06}"/>
              </a:ext>
            </a:extLst>
          </p:cNvPr>
          <p:cNvSpPr>
            <a:spLocks noGrp="1"/>
          </p:cNvSpPr>
          <p:nvPr>
            <p:ph type="dt" sz="half" idx="10"/>
          </p:nvPr>
        </p:nvSpPr>
        <p:spPr/>
        <p:txBody>
          <a:bodyPr/>
          <a:lstStyle/>
          <a:p>
            <a:fld id="{1FAED8FA-CD0B-44E5-BDB7-852E610BA2E4}" type="datetimeFigureOut">
              <a:rPr lang="en-IL" smtClean="0"/>
              <a:t>08/20/2023</a:t>
            </a:fld>
            <a:endParaRPr lang="en-IL"/>
          </a:p>
        </p:txBody>
      </p:sp>
      <p:sp>
        <p:nvSpPr>
          <p:cNvPr id="5" name="Footer Placeholder 4">
            <a:extLst>
              <a:ext uri="{FF2B5EF4-FFF2-40B4-BE49-F238E27FC236}">
                <a16:creationId xmlns:a16="http://schemas.microsoft.com/office/drawing/2014/main" id="{3C0CA1D4-367B-5B5D-F741-2A437EF6F02B}"/>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F23208AD-DDB1-F7A0-F14C-2B088CA9B60E}"/>
              </a:ext>
            </a:extLst>
          </p:cNvPr>
          <p:cNvSpPr>
            <a:spLocks noGrp="1"/>
          </p:cNvSpPr>
          <p:nvPr>
            <p:ph type="sldNum" sz="quarter" idx="12"/>
          </p:nvPr>
        </p:nvSpPr>
        <p:spPr/>
        <p:txBody>
          <a:bodyPr/>
          <a:lstStyle/>
          <a:p>
            <a:fld id="{97916C3A-BCE3-4E46-A120-CC848E1A9B14}" type="slidenum">
              <a:rPr lang="en-IL" smtClean="0"/>
              <a:t>‹#›</a:t>
            </a:fld>
            <a:endParaRPr lang="en-IL"/>
          </a:p>
        </p:txBody>
      </p:sp>
    </p:spTree>
    <p:extLst>
      <p:ext uri="{BB962C8B-B14F-4D97-AF65-F5344CB8AC3E}">
        <p14:creationId xmlns:p14="http://schemas.microsoft.com/office/powerpoint/2010/main" val="621265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58941-FDA4-759C-8AC2-39DFF9AB6972}"/>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B1F83DD9-9C91-5F4A-5E10-64B0EBACBD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E7C3039E-EEC0-BCE4-97F1-3381DF87D94A}"/>
              </a:ext>
            </a:extLst>
          </p:cNvPr>
          <p:cNvSpPr>
            <a:spLocks noGrp="1"/>
          </p:cNvSpPr>
          <p:nvPr>
            <p:ph type="dt" sz="half" idx="10"/>
          </p:nvPr>
        </p:nvSpPr>
        <p:spPr/>
        <p:txBody>
          <a:bodyPr/>
          <a:lstStyle/>
          <a:p>
            <a:fld id="{1FAED8FA-CD0B-44E5-BDB7-852E610BA2E4}" type="datetimeFigureOut">
              <a:rPr lang="en-IL" smtClean="0"/>
              <a:t>08/20/2023</a:t>
            </a:fld>
            <a:endParaRPr lang="en-IL"/>
          </a:p>
        </p:txBody>
      </p:sp>
      <p:sp>
        <p:nvSpPr>
          <p:cNvPr id="5" name="Footer Placeholder 4">
            <a:extLst>
              <a:ext uri="{FF2B5EF4-FFF2-40B4-BE49-F238E27FC236}">
                <a16:creationId xmlns:a16="http://schemas.microsoft.com/office/drawing/2014/main" id="{D04304FB-A66D-12C5-834D-89214D37A967}"/>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BAD7584E-CC67-8EB0-47BE-08630E8465A0}"/>
              </a:ext>
            </a:extLst>
          </p:cNvPr>
          <p:cNvSpPr>
            <a:spLocks noGrp="1"/>
          </p:cNvSpPr>
          <p:nvPr>
            <p:ph type="sldNum" sz="quarter" idx="12"/>
          </p:nvPr>
        </p:nvSpPr>
        <p:spPr/>
        <p:txBody>
          <a:bodyPr/>
          <a:lstStyle/>
          <a:p>
            <a:fld id="{97916C3A-BCE3-4E46-A120-CC848E1A9B14}" type="slidenum">
              <a:rPr lang="en-IL" smtClean="0"/>
              <a:t>‹#›</a:t>
            </a:fld>
            <a:endParaRPr lang="en-IL"/>
          </a:p>
        </p:txBody>
      </p:sp>
    </p:spTree>
    <p:extLst>
      <p:ext uri="{BB962C8B-B14F-4D97-AF65-F5344CB8AC3E}">
        <p14:creationId xmlns:p14="http://schemas.microsoft.com/office/powerpoint/2010/main" val="555636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F6AAFE-E7E1-84AE-F8E0-A1EEC4DEF70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50A5BC47-F406-5222-9FA0-B80AC542FB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A167EE1A-7466-E7A6-A108-C8D37CBA2C8D}"/>
              </a:ext>
            </a:extLst>
          </p:cNvPr>
          <p:cNvSpPr>
            <a:spLocks noGrp="1"/>
          </p:cNvSpPr>
          <p:nvPr>
            <p:ph type="dt" sz="half" idx="10"/>
          </p:nvPr>
        </p:nvSpPr>
        <p:spPr/>
        <p:txBody>
          <a:bodyPr/>
          <a:lstStyle/>
          <a:p>
            <a:fld id="{1FAED8FA-CD0B-44E5-BDB7-852E610BA2E4}" type="datetimeFigureOut">
              <a:rPr lang="en-IL" smtClean="0"/>
              <a:t>08/20/2023</a:t>
            </a:fld>
            <a:endParaRPr lang="en-IL"/>
          </a:p>
        </p:txBody>
      </p:sp>
      <p:sp>
        <p:nvSpPr>
          <p:cNvPr id="5" name="Footer Placeholder 4">
            <a:extLst>
              <a:ext uri="{FF2B5EF4-FFF2-40B4-BE49-F238E27FC236}">
                <a16:creationId xmlns:a16="http://schemas.microsoft.com/office/drawing/2014/main" id="{FA5E4BBC-6B72-A09E-D135-7A7438857A5C}"/>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08BFF844-1A88-ECCA-D2FB-CB91CFAB6F1A}"/>
              </a:ext>
            </a:extLst>
          </p:cNvPr>
          <p:cNvSpPr>
            <a:spLocks noGrp="1"/>
          </p:cNvSpPr>
          <p:nvPr>
            <p:ph type="sldNum" sz="quarter" idx="12"/>
          </p:nvPr>
        </p:nvSpPr>
        <p:spPr/>
        <p:txBody>
          <a:bodyPr/>
          <a:lstStyle/>
          <a:p>
            <a:fld id="{97916C3A-BCE3-4E46-A120-CC848E1A9B14}" type="slidenum">
              <a:rPr lang="en-IL" smtClean="0"/>
              <a:t>‹#›</a:t>
            </a:fld>
            <a:endParaRPr lang="en-IL"/>
          </a:p>
        </p:txBody>
      </p:sp>
    </p:spTree>
    <p:extLst>
      <p:ext uri="{BB962C8B-B14F-4D97-AF65-F5344CB8AC3E}">
        <p14:creationId xmlns:p14="http://schemas.microsoft.com/office/powerpoint/2010/main" val="3232709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B4249-6108-1BA5-5AF5-57EEE792D1C3}"/>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B84EC061-A1EE-9733-49AC-BB73651C30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EDFB3024-44B6-1742-D203-2449EDAF7F0E}"/>
              </a:ext>
            </a:extLst>
          </p:cNvPr>
          <p:cNvSpPr>
            <a:spLocks noGrp="1"/>
          </p:cNvSpPr>
          <p:nvPr>
            <p:ph type="dt" sz="half" idx="10"/>
          </p:nvPr>
        </p:nvSpPr>
        <p:spPr/>
        <p:txBody>
          <a:bodyPr/>
          <a:lstStyle/>
          <a:p>
            <a:fld id="{1FAED8FA-CD0B-44E5-BDB7-852E610BA2E4}" type="datetimeFigureOut">
              <a:rPr lang="en-IL" smtClean="0"/>
              <a:t>08/20/2023</a:t>
            </a:fld>
            <a:endParaRPr lang="en-IL"/>
          </a:p>
        </p:txBody>
      </p:sp>
      <p:sp>
        <p:nvSpPr>
          <p:cNvPr id="5" name="Footer Placeholder 4">
            <a:extLst>
              <a:ext uri="{FF2B5EF4-FFF2-40B4-BE49-F238E27FC236}">
                <a16:creationId xmlns:a16="http://schemas.microsoft.com/office/drawing/2014/main" id="{3F56A543-DC1F-DE95-7BD5-7DEC0FBCB858}"/>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0D3DCED7-BDFE-ABEA-222A-E6D48BC1DBD0}"/>
              </a:ext>
            </a:extLst>
          </p:cNvPr>
          <p:cNvSpPr>
            <a:spLocks noGrp="1"/>
          </p:cNvSpPr>
          <p:nvPr>
            <p:ph type="sldNum" sz="quarter" idx="12"/>
          </p:nvPr>
        </p:nvSpPr>
        <p:spPr/>
        <p:txBody>
          <a:bodyPr/>
          <a:lstStyle/>
          <a:p>
            <a:fld id="{97916C3A-BCE3-4E46-A120-CC848E1A9B14}" type="slidenum">
              <a:rPr lang="en-IL" smtClean="0"/>
              <a:t>‹#›</a:t>
            </a:fld>
            <a:endParaRPr lang="en-IL"/>
          </a:p>
        </p:txBody>
      </p:sp>
    </p:spTree>
    <p:extLst>
      <p:ext uri="{BB962C8B-B14F-4D97-AF65-F5344CB8AC3E}">
        <p14:creationId xmlns:p14="http://schemas.microsoft.com/office/powerpoint/2010/main" val="2887109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63ED1-781D-1F7F-EB86-D02A1ACB12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E3C0E286-3BCC-55D1-E1BE-2AB18AF4B2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0DD37D-F2B8-ACE2-BAF6-DC72BF34AEE5}"/>
              </a:ext>
            </a:extLst>
          </p:cNvPr>
          <p:cNvSpPr>
            <a:spLocks noGrp="1"/>
          </p:cNvSpPr>
          <p:nvPr>
            <p:ph type="dt" sz="half" idx="10"/>
          </p:nvPr>
        </p:nvSpPr>
        <p:spPr/>
        <p:txBody>
          <a:bodyPr/>
          <a:lstStyle/>
          <a:p>
            <a:fld id="{1FAED8FA-CD0B-44E5-BDB7-852E610BA2E4}" type="datetimeFigureOut">
              <a:rPr lang="en-IL" smtClean="0"/>
              <a:t>08/20/2023</a:t>
            </a:fld>
            <a:endParaRPr lang="en-IL"/>
          </a:p>
        </p:txBody>
      </p:sp>
      <p:sp>
        <p:nvSpPr>
          <p:cNvPr id="5" name="Footer Placeholder 4">
            <a:extLst>
              <a:ext uri="{FF2B5EF4-FFF2-40B4-BE49-F238E27FC236}">
                <a16:creationId xmlns:a16="http://schemas.microsoft.com/office/drawing/2014/main" id="{2BF2E920-4490-E9BF-678C-7D2C623ACB65}"/>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F28714AD-B795-0E39-AFD7-1D01409586FE}"/>
              </a:ext>
            </a:extLst>
          </p:cNvPr>
          <p:cNvSpPr>
            <a:spLocks noGrp="1"/>
          </p:cNvSpPr>
          <p:nvPr>
            <p:ph type="sldNum" sz="quarter" idx="12"/>
          </p:nvPr>
        </p:nvSpPr>
        <p:spPr/>
        <p:txBody>
          <a:bodyPr/>
          <a:lstStyle/>
          <a:p>
            <a:fld id="{97916C3A-BCE3-4E46-A120-CC848E1A9B14}" type="slidenum">
              <a:rPr lang="en-IL" smtClean="0"/>
              <a:t>‹#›</a:t>
            </a:fld>
            <a:endParaRPr lang="en-IL"/>
          </a:p>
        </p:txBody>
      </p:sp>
    </p:spTree>
    <p:extLst>
      <p:ext uri="{BB962C8B-B14F-4D97-AF65-F5344CB8AC3E}">
        <p14:creationId xmlns:p14="http://schemas.microsoft.com/office/powerpoint/2010/main" val="609028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E5BD7-E0D9-13F3-870A-6406AD3BB196}"/>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398B43C6-E241-1EC8-6D16-B80B5E754D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79E822DA-B6EA-A02D-CED0-5C67F73D99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DF2686BE-3FCE-9B9C-335F-6DB2F5ED6B2A}"/>
              </a:ext>
            </a:extLst>
          </p:cNvPr>
          <p:cNvSpPr>
            <a:spLocks noGrp="1"/>
          </p:cNvSpPr>
          <p:nvPr>
            <p:ph type="dt" sz="half" idx="10"/>
          </p:nvPr>
        </p:nvSpPr>
        <p:spPr/>
        <p:txBody>
          <a:bodyPr/>
          <a:lstStyle/>
          <a:p>
            <a:fld id="{1FAED8FA-CD0B-44E5-BDB7-852E610BA2E4}" type="datetimeFigureOut">
              <a:rPr lang="en-IL" smtClean="0"/>
              <a:t>08/20/2023</a:t>
            </a:fld>
            <a:endParaRPr lang="en-IL"/>
          </a:p>
        </p:txBody>
      </p:sp>
      <p:sp>
        <p:nvSpPr>
          <p:cNvPr id="6" name="Footer Placeholder 5">
            <a:extLst>
              <a:ext uri="{FF2B5EF4-FFF2-40B4-BE49-F238E27FC236}">
                <a16:creationId xmlns:a16="http://schemas.microsoft.com/office/drawing/2014/main" id="{FF3F4E8F-80C3-E440-31E5-4ADCB5C000B8}"/>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939FB896-EABB-45CB-95DA-4BDD74A0CE38}"/>
              </a:ext>
            </a:extLst>
          </p:cNvPr>
          <p:cNvSpPr>
            <a:spLocks noGrp="1"/>
          </p:cNvSpPr>
          <p:nvPr>
            <p:ph type="sldNum" sz="quarter" idx="12"/>
          </p:nvPr>
        </p:nvSpPr>
        <p:spPr/>
        <p:txBody>
          <a:bodyPr/>
          <a:lstStyle/>
          <a:p>
            <a:fld id="{97916C3A-BCE3-4E46-A120-CC848E1A9B14}" type="slidenum">
              <a:rPr lang="en-IL" smtClean="0"/>
              <a:t>‹#›</a:t>
            </a:fld>
            <a:endParaRPr lang="en-IL"/>
          </a:p>
        </p:txBody>
      </p:sp>
    </p:spTree>
    <p:extLst>
      <p:ext uri="{BB962C8B-B14F-4D97-AF65-F5344CB8AC3E}">
        <p14:creationId xmlns:p14="http://schemas.microsoft.com/office/powerpoint/2010/main" val="586277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86F8F-81B7-7121-1D53-E8A71A7494F0}"/>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76481F75-C0C2-7F07-D714-2B5CC9F5B3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3D5E31-7386-7C6F-9411-A248CC5AAA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95A9E430-A092-5F26-23FC-37540EF572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8F9787-3A4A-9223-C970-7787AEF322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40B5A8F9-85A6-E488-7CF0-32202F546F7E}"/>
              </a:ext>
            </a:extLst>
          </p:cNvPr>
          <p:cNvSpPr>
            <a:spLocks noGrp="1"/>
          </p:cNvSpPr>
          <p:nvPr>
            <p:ph type="dt" sz="half" idx="10"/>
          </p:nvPr>
        </p:nvSpPr>
        <p:spPr/>
        <p:txBody>
          <a:bodyPr/>
          <a:lstStyle/>
          <a:p>
            <a:fld id="{1FAED8FA-CD0B-44E5-BDB7-852E610BA2E4}" type="datetimeFigureOut">
              <a:rPr lang="en-IL" smtClean="0"/>
              <a:t>08/20/2023</a:t>
            </a:fld>
            <a:endParaRPr lang="en-IL"/>
          </a:p>
        </p:txBody>
      </p:sp>
      <p:sp>
        <p:nvSpPr>
          <p:cNvPr id="8" name="Footer Placeholder 7">
            <a:extLst>
              <a:ext uri="{FF2B5EF4-FFF2-40B4-BE49-F238E27FC236}">
                <a16:creationId xmlns:a16="http://schemas.microsoft.com/office/drawing/2014/main" id="{6FB0D02B-641E-C8B3-77E9-FE5A6133F4EB}"/>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8DBC7255-D87E-B239-0155-C4511F69E427}"/>
              </a:ext>
            </a:extLst>
          </p:cNvPr>
          <p:cNvSpPr>
            <a:spLocks noGrp="1"/>
          </p:cNvSpPr>
          <p:nvPr>
            <p:ph type="sldNum" sz="quarter" idx="12"/>
          </p:nvPr>
        </p:nvSpPr>
        <p:spPr/>
        <p:txBody>
          <a:bodyPr/>
          <a:lstStyle/>
          <a:p>
            <a:fld id="{97916C3A-BCE3-4E46-A120-CC848E1A9B14}" type="slidenum">
              <a:rPr lang="en-IL" smtClean="0"/>
              <a:t>‹#›</a:t>
            </a:fld>
            <a:endParaRPr lang="en-IL"/>
          </a:p>
        </p:txBody>
      </p:sp>
    </p:spTree>
    <p:extLst>
      <p:ext uri="{BB962C8B-B14F-4D97-AF65-F5344CB8AC3E}">
        <p14:creationId xmlns:p14="http://schemas.microsoft.com/office/powerpoint/2010/main" val="1462089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41242-3228-DF5E-F812-9D97A11C3EC7}"/>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1C64D60F-50B4-C116-43C5-82DC3DA1BD47}"/>
              </a:ext>
            </a:extLst>
          </p:cNvPr>
          <p:cNvSpPr>
            <a:spLocks noGrp="1"/>
          </p:cNvSpPr>
          <p:nvPr>
            <p:ph type="dt" sz="half" idx="10"/>
          </p:nvPr>
        </p:nvSpPr>
        <p:spPr/>
        <p:txBody>
          <a:bodyPr/>
          <a:lstStyle/>
          <a:p>
            <a:fld id="{1FAED8FA-CD0B-44E5-BDB7-852E610BA2E4}" type="datetimeFigureOut">
              <a:rPr lang="en-IL" smtClean="0"/>
              <a:t>08/20/2023</a:t>
            </a:fld>
            <a:endParaRPr lang="en-IL"/>
          </a:p>
        </p:txBody>
      </p:sp>
      <p:sp>
        <p:nvSpPr>
          <p:cNvPr id="4" name="Footer Placeholder 3">
            <a:extLst>
              <a:ext uri="{FF2B5EF4-FFF2-40B4-BE49-F238E27FC236}">
                <a16:creationId xmlns:a16="http://schemas.microsoft.com/office/drawing/2014/main" id="{4456FDED-EBEB-1462-4ED7-E0DE98DE86DD}"/>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38EC7AA6-4B5A-9DD0-277A-1FA57FCAC136}"/>
              </a:ext>
            </a:extLst>
          </p:cNvPr>
          <p:cNvSpPr>
            <a:spLocks noGrp="1"/>
          </p:cNvSpPr>
          <p:nvPr>
            <p:ph type="sldNum" sz="quarter" idx="12"/>
          </p:nvPr>
        </p:nvSpPr>
        <p:spPr/>
        <p:txBody>
          <a:bodyPr/>
          <a:lstStyle/>
          <a:p>
            <a:fld id="{97916C3A-BCE3-4E46-A120-CC848E1A9B14}" type="slidenum">
              <a:rPr lang="en-IL" smtClean="0"/>
              <a:t>‹#›</a:t>
            </a:fld>
            <a:endParaRPr lang="en-IL"/>
          </a:p>
        </p:txBody>
      </p:sp>
    </p:spTree>
    <p:extLst>
      <p:ext uri="{BB962C8B-B14F-4D97-AF65-F5344CB8AC3E}">
        <p14:creationId xmlns:p14="http://schemas.microsoft.com/office/powerpoint/2010/main" val="224173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2B2707-73FB-7A00-3DE6-DA1CE0496AD9}"/>
              </a:ext>
            </a:extLst>
          </p:cNvPr>
          <p:cNvSpPr>
            <a:spLocks noGrp="1"/>
          </p:cNvSpPr>
          <p:nvPr>
            <p:ph type="dt" sz="half" idx="10"/>
          </p:nvPr>
        </p:nvSpPr>
        <p:spPr/>
        <p:txBody>
          <a:bodyPr/>
          <a:lstStyle/>
          <a:p>
            <a:fld id="{1FAED8FA-CD0B-44E5-BDB7-852E610BA2E4}" type="datetimeFigureOut">
              <a:rPr lang="en-IL" smtClean="0"/>
              <a:t>08/20/2023</a:t>
            </a:fld>
            <a:endParaRPr lang="en-IL"/>
          </a:p>
        </p:txBody>
      </p:sp>
      <p:sp>
        <p:nvSpPr>
          <p:cNvPr id="3" name="Footer Placeholder 2">
            <a:extLst>
              <a:ext uri="{FF2B5EF4-FFF2-40B4-BE49-F238E27FC236}">
                <a16:creationId xmlns:a16="http://schemas.microsoft.com/office/drawing/2014/main" id="{E2BB6F44-EAE9-20B8-88E6-471403660B47}"/>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CFCC3DD2-6105-C8E3-0F8D-A13FF38B2BFC}"/>
              </a:ext>
            </a:extLst>
          </p:cNvPr>
          <p:cNvSpPr>
            <a:spLocks noGrp="1"/>
          </p:cNvSpPr>
          <p:nvPr>
            <p:ph type="sldNum" sz="quarter" idx="12"/>
          </p:nvPr>
        </p:nvSpPr>
        <p:spPr/>
        <p:txBody>
          <a:bodyPr/>
          <a:lstStyle/>
          <a:p>
            <a:fld id="{97916C3A-BCE3-4E46-A120-CC848E1A9B14}" type="slidenum">
              <a:rPr lang="en-IL" smtClean="0"/>
              <a:t>‹#›</a:t>
            </a:fld>
            <a:endParaRPr lang="en-IL"/>
          </a:p>
        </p:txBody>
      </p:sp>
    </p:spTree>
    <p:extLst>
      <p:ext uri="{BB962C8B-B14F-4D97-AF65-F5344CB8AC3E}">
        <p14:creationId xmlns:p14="http://schemas.microsoft.com/office/powerpoint/2010/main" val="257266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4CD88-8219-09C1-151E-1411109B36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2BC6E996-E5A3-4F2A-F240-FE526BF1EC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F56056CF-50A0-53C9-DA7B-1E69562F0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D962F4-479B-0E82-B219-119EF940A8CC}"/>
              </a:ext>
            </a:extLst>
          </p:cNvPr>
          <p:cNvSpPr>
            <a:spLocks noGrp="1"/>
          </p:cNvSpPr>
          <p:nvPr>
            <p:ph type="dt" sz="half" idx="10"/>
          </p:nvPr>
        </p:nvSpPr>
        <p:spPr/>
        <p:txBody>
          <a:bodyPr/>
          <a:lstStyle/>
          <a:p>
            <a:fld id="{1FAED8FA-CD0B-44E5-BDB7-852E610BA2E4}" type="datetimeFigureOut">
              <a:rPr lang="en-IL" smtClean="0"/>
              <a:t>08/20/2023</a:t>
            </a:fld>
            <a:endParaRPr lang="en-IL"/>
          </a:p>
        </p:txBody>
      </p:sp>
      <p:sp>
        <p:nvSpPr>
          <p:cNvPr id="6" name="Footer Placeholder 5">
            <a:extLst>
              <a:ext uri="{FF2B5EF4-FFF2-40B4-BE49-F238E27FC236}">
                <a16:creationId xmlns:a16="http://schemas.microsoft.com/office/drawing/2014/main" id="{F706F7C6-BD47-B02B-BC19-1D61492A898D}"/>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6BE734D5-3213-2F58-2E2E-E43DFD3795CE}"/>
              </a:ext>
            </a:extLst>
          </p:cNvPr>
          <p:cNvSpPr>
            <a:spLocks noGrp="1"/>
          </p:cNvSpPr>
          <p:nvPr>
            <p:ph type="sldNum" sz="quarter" idx="12"/>
          </p:nvPr>
        </p:nvSpPr>
        <p:spPr/>
        <p:txBody>
          <a:bodyPr/>
          <a:lstStyle/>
          <a:p>
            <a:fld id="{97916C3A-BCE3-4E46-A120-CC848E1A9B14}" type="slidenum">
              <a:rPr lang="en-IL" smtClean="0"/>
              <a:t>‹#›</a:t>
            </a:fld>
            <a:endParaRPr lang="en-IL"/>
          </a:p>
        </p:txBody>
      </p:sp>
    </p:spTree>
    <p:extLst>
      <p:ext uri="{BB962C8B-B14F-4D97-AF65-F5344CB8AC3E}">
        <p14:creationId xmlns:p14="http://schemas.microsoft.com/office/powerpoint/2010/main" val="2334576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63BC1-C54B-A80B-2B2C-B8A66576CF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25510D66-863D-B347-1D54-DC25F372FF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ED19AC92-D7E2-6FFD-2C99-CE0974ED9E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BCB899-3EA7-451E-FAAB-199FC9A4CA9E}"/>
              </a:ext>
            </a:extLst>
          </p:cNvPr>
          <p:cNvSpPr>
            <a:spLocks noGrp="1"/>
          </p:cNvSpPr>
          <p:nvPr>
            <p:ph type="dt" sz="half" idx="10"/>
          </p:nvPr>
        </p:nvSpPr>
        <p:spPr/>
        <p:txBody>
          <a:bodyPr/>
          <a:lstStyle/>
          <a:p>
            <a:fld id="{1FAED8FA-CD0B-44E5-BDB7-852E610BA2E4}" type="datetimeFigureOut">
              <a:rPr lang="en-IL" smtClean="0"/>
              <a:t>08/20/2023</a:t>
            </a:fld>
            <a:endParaRPr lang="en-IL"/>
          </a:p>
        </p:txBody>
      </p:sp>
      <p:sp>
        <p:nvSpPr>
          <p:cNvPr id="6" name="Footer Placeholder 5">
            <a:extLst>
              <a:ext uri="{FF2B5EF4-FFF2-40B4-BE49-F238E27FC236}">
                <a16:creationId xmlns:a16="http://schemas.microsoft.com/office/drawing/2014/main" id="{FD2ED861-C799-963D-D12F-9E9F7482D1DB}"/>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F120D634-DBDB-3E80-3C00-F6E98A3DBA0A}"/>
              </a:ext>
            </a:extLst>
          </p:cNvPr>
          <p:cNvSpPr>
            <a:spLocks noGrp="1"/>
          </p:cNvSpPr>
          <p:nvPr>
            <p:ph type="sldNum" sz="quarter" idx="12"/>
          </p:nvPr>
        </p:nvSpPr>
        <p:spPr/>
        <p:txBody>
          <a:bodyPr/>
          <a:lstStyle/>
          <a:p>
            <a:fld id="{97916C3A-BCE3-4E46-A120-CC848E1A9B14}" type="slidenum">
              <a:rPr lang="en-IL" smtClean="0"/>
              <a:t>‹#›</a:t>
            </a:fld>
            <a:endParaRPr lang="en-IL"/>
          </a:p>
        </p:txBody>
      </p:sp>
    </p:spTree>
    <p:extLst>
      <p:ext uri="{BB962C8B-B14F-4D97-AF65-F5344CB8AC3E}">
        <p14:creationId xmlns:p14="http://schemas.microsoft.com/office/powerpoint/2010/main" val="16301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A1565A-3D30-D093-75C2-4FE929B9D1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9627204C-066D-4CDD-8CDC-230B0F3C6E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23CD3D91-B60B-DC69-CA7E-ACDF634F8A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ED8FA-CD0B-44E5-BDB7-852E610BA2E4}" type="datetimeFigureOut">
              <a:rPr lang="en-IL" smtClean="0"/>
              <a:t>08/20/2023</a:t>
            </a:fld>
            <a:endParaRPr lang="en-IL"/>
          </a:p>
        </p:txBody>
      </p:sp>
      <p:sp>
        <p:nvSpPr>
          <p:cNvPr id="5" name="Footer Placeholder 4">
            <a:extLst>
              <a:ext uri="{FF2B5EF4-FFF2-40B4-BE49-F238E27FC236}">
                <a16:creationId xmlns:a16="http://schemas.microsoft.com/office/drawing/2014/main" id="{9BFC4547-69DA-185A-CD49-0BB3F0EBBF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4DFEA445-2120-1202-E752-1B69EB1EB6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916C3A-BCE3-4E46-A120-CC848E1A9B14}" type="slidenum">
              <a:rPr lang="en-IL" smtClean="0"/>
              <a:t>‹#›</a:t>
            </a:fld>
            <a:endParaRPr lang="en-IL"/>
          </a:p>
        </p:txBody>
      </p:sp>
    </p:spTree>
    <p:extLst>
      <p:ext uri="{BB962C8B-B14F-4D97-AF65-F5344CB8AC3E}">
        <p14:creationId xmlns:p14="http://schemas.microsoft.com/office/powerpoint/2010/main" val="1854207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D4249-6DC2-2930-5FBD-981E7AA402EB}"/>
              </a:ext>
            </a:extLst>
          </p:cNvPr>
          <p:cNvSpPr>
            <a:spLocks noGrp="1"/>
          </p:cNvSpPr>
          <p:nvPr>
            <p:ph type="ctrTitle"/>
          </p:nvPr>
        </p:nvSpPr>
        <p:spPr/>
        <p:txBody>
          <a:bodyPr/>
          <a:lstStyle/>
          <a:p>
            <a:r>
              <a:rPr lang="he-IL" dirty="0" err="1">
                <a:latin typeface="+mn-lt"/>
              </a:rPr>
              <a:t>קתודולומינסנציה</a:t>
            </a:r>
            <a:r>
              <a:rPr lang="he-IL" dirty="0">
                <a:latin typeface="+mn-lt"/>
              </a:rPr>
              <a:t> של </a:t>
            </a:r>
            <a:r>
              <a:rPr lang="he-IL" dirty="0" err="1">
                <a:latin typeface="+mn-lt"/>
              </a:rPr>
              <a:t>סולפידים</a:t>
            </a:r>
            <a:endParaRPr lang="en-IL" dirty="0">
              <a:latin typeface="+mn-lt"/>
            </a:endParaRPr>
          </a:p>
        </p:txBody>
      </p:sp>
      <p:sp>
        <p:nvSpPr>
          <p:cNvPr id="3" name="Subtitle 2">
            <a:extLst>
              <a:ext uri="{FF2B5EF4-FFF2-40B4-BE49-F238E27FC236}">
                <a16:creationId xmlns:a16="http://schemas.microsoft.com/office/drawing/2014/main" id="{FE79217A-45CA-AB6C-4083-562DBB325614}"/>
              </a:ext>
            </a:extLst>
          </p:cNvPr>
          <p:cNvSpPr>
            <a:spLocks noGrp="1"/>
          </p:cNvSpPr>
          <p:nvPr>
            <p:ph type="subTitle" idx="1"/>
          </p:nvPr>
        </p:nvSpPr>
        <p:spPr/>
        <p:txBody>
          <a:bodyPr/>
          <a:lstStyle/>
          <a:p>
            <a:r>
              <a:rPr lang="he-IL" dirty="0"/>
              <a:t>מגיש: ישי שיין</a:t>
            </a:r>
          </a:p>
          <a:p>
            <a:r>
              <a:rPr lang="he-IL" dirty="0"/>
              <a:t>בהנחיית: פרופ' איתי הלוי מכון ויצמן</a:t>
            </a:r>
          </a:p>
          <a:p>
            <a:r>
              <a:rPr lang="he-IL" dirty="0"/>
              <a:t>מלווה פנימי: פרופ' איגור </a:t>
            </a:r>
            <a:r>
              <a:rPr lang="he-IL" dirty="0" err="1"/>
              <a:t>רכינוב</a:t>
            </a:r>
            <a:endParaRPr lang="en-IL" dirty="0"/>
          </a:p>
        </p:txBody>
      </p:sp>
    </p:spTree>
    <p:extLst>
      <p:ext uri="{BB962C8B-B14F-4D97-AF65-F5344CB8AC3E}">
        <p14:creationId xmlns:p14="http://schemas.microsoft.com/office/powerpoint/2010/main" val="2138205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8F822-BB25-FF3F-02A8-D32B1A585CC0}"/>
              </a:ext>
            </a:extLst>
          </p:cNvPr>
          <p:cNvSpPr>
            <a:spLocks noGrp="1"/>
          </p:cNvSpPr>
          <p:nvPr>
            <p:ph type="title"/>
          </p:nvPr>
        </p:nvSpPr>
        <p:spPr/>
        <p:txBody>
          <a:bodyPr/>
          <a:lstStyle/>
          <a:p>
            <a:pPr algn="ctr"/>
            <a:r>
              <a:rPr lang="he-IL" dirty="0"/>
              <a:t>דיון</a:t>
            </a:r>
            <a:endParaRPr lang="en-IL" dirty="0"/>
          </a:p>
        </p:txBody>
      </p:sp>
      <p:sp>
        <p:nvSpPr>
          <p:cNvPr id="3" name="Content Placeholder 2">
            <a:extLst>
              <a:ext uri="{FF2B5EF4-FFF2-40B4-BE49-F238E27FC236}">
                <a16:creationId xmlns:a16="http://schemas.microsoft.com/office/drawing/2014/main" id="{50CE8D30-8597-5D17-1777-C1AF68115A64}"/>
              </a:ext>
            </a:extLst>
          </p:cNvPr>
          <p:cNvSpPr>
            <a:spLocks noGrp="1"/>
          </p:cNvSpPr>
          <p:nvPr>
            <p:ph idx="1"/>
          </p:nvPr>
        </p:nvSpPr>
        <p:spPr/>
        <p:txBody>
          <a:bodyPr>
            <a:normAutofit fontScale="85000" lnSpcReduction="20000"/>
          </a:bodyPr>
          <a:lstStyle/>
          <a:p>
            <a:pPr algn="r" rtl="1"/>
            <a:r>
              <a:rPr lang="he-IL" dirty="0"/>
              <a:t>יש זיהומים שיוצרים את הפער האנרגטי הזה, אך זה לא סביר משום שבבדיקת </a:t>
            </a:r>
            <a:r>
              <a:rPr lang="en-US" dirty="0"/>
              <a:t>EDS</a:t>
            </a:r>
            <a:r>
              <a:rPr lang="he-IL" dirty="0"/>
              <a:t> לא נמצאו עוד חומרים. </a:t>
            </a:r>
          </a:p>
          <a:p>
            <a:pPr algn="r" rtl="1"/>
            <a:r>
              <a:rPr lang="he-IL" dirty="0"/>
              <a:t>שהאלקטרון דועך מתחתית פס ההולכה לרמות נמוכות יותר מרמת הערכיות, דבר גם לא סביר כי רמות אלה כבר מלאות באלקטרונים.</a:t>
            </a:r>
          </a:p>
          <a:p>
            <a:pPr algn="r" rtl="1"/>
            <a:r>
              <a:rPr lang="he-IL" dirty="0"/>
              <a:t>שהעירור גורם ליציאה של אלקטרונים מרמות נמוכות יותר מרמת הערכיות, ואז יש דעיכה של אלקטרונים מרמות גבוהות יותר בשביל למלא את החור שנוצר. זה מנגנון שדומה למה שקורה בפליטת קרני </a:t>
            </a:r>
            <a:r>
              <a:rPr lang="en-US" dirty="0"/>
              <a:t>X</a:t>
            </a:r>
            <a:r>
              <a:rPr lang="he-IL" dirty="0"/>
              <a:t> רק שכאן מדובר ברמות אנרגיה גבוהות יותר.</a:t>
            </a:r>
          </a:p>
          <a:p>
            <a:pPr algn="r" rtl="1"/>
            <a:r>
              <a:rPr lang="he-IL" dirty="0"/>
              <a:t>שהאלקטרון דועך מרמת אנרגיה גבוהה יותר מתחתית פס ההולכה. לא סביר שמדובר ברמת אנרגיה יותר גבוהה בפס ההולכה כי בחומרים שאנו מכירים שמעוררים לרמה גבוהה יותר בפס ההולכה הם דועכים לתחתית פס ההולכה ללא פליטת פוטון ורק אז מבצעים דעיכה עם פליטת פוטון. אלא אפשר אולי לומר שבעצם יש כאן דעיכה מפס נוסף שהוא מעבר לפס ההולכה.</a:t>
            </a:r>
          </a:p>
          <a:p>
            <a:pPr algn="r" rtl="1"/>
            <a:r>
              <a:rPr lang="he-IL" dirty="0"/>
              <a:t>שנוצר פער אנרגיה נוסף בגלל תיאוריית שדה הגביש, אבל זה לא סביר שהוא יגדיל כל כך את פער האנרגיה של ה-</a:t>
            </a:r>
            <a:r>
              <a:rPr lang="en-US" dirty="0"/>
              <a:t>Band gap</a:t>
            </a:r>
            <a:r>
              <a:rPr lang="he-IL" dirty="0"/>
              <a:t>. </a:t>
            </a:r>
            <a:endParaRPr lang="en-IL" dirty="0"/>
          </a:p>
        </p:txBody>
      </p:sp>
    </p:spTree>
    <p:extLst>
      <p:ext uri="{BB962C8B-B14F-4D97-AF65-F5344CB8AC3E}">
        <p14:creationId xmlns:p14="http://schemas.microsoft.com/office/powerpoint/2010/main" val="316832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97769-568E-3267-C2D8-77A1EFADEE29}"/>
              </a:ext>
            </a:extLst>
          </p:cNvPr>
          <p:cNvSpPr>
            <a:spLocks noGrp="1"/>
          </p:cNvSpPr>
          <p:nvPr>
            <p:ph type="title"/>
          </p:nvPr>
        </p:nvSpPr>
        <p:spPr/>
        <p:txBody>
          <a:bodyPr/>
          <a:lstStyle/>
          <a:p>
            <a:pPr algn="ctr" rtl="1"/>
            <a:r>
              <a:rPr lang="he-IL" dirty="0"/>
              <a:t>דיון</a:t>
            </a:r>
            <a:endParaRPr lang="en-IL" dirty="0"/>
          </a:p>
        </p:txBody>
      </p:sp>
      <p:sp>
        <p:nvSpPr>
          <p:cNvPr id="3" name="Content Placeholder 2">
            <a:extLst>
              <a:ext uri="{FF2B5EF4-FFF2-40B4-BE49-F238E27FC236}">
                <a16:creationId xmlns:a16="http://schemas.microsoft.com/office/drawing/2014/main" id="{9F622FC0-C8E9-F790-1210-71AE672C555F}"/>
              </a:ext>
            </a:extLst>
          </p:cNvPr>
          <p:cNvSpPr>
            <a:spLocks noGrp="1"/>
          </p:cNvSpPr>
          <p:nvPr>
            <p:ph idx="1"/>
          </p:nvPr>
        </p:nvSpPr>
        <p:spPr>
          <a:xfrm>
            <a:off x="838200" y="1856105"/>
            <a:ext cx="10515600" cy="4351338"/>
          </a:xfrm>
        </p:spPr>
        <p:txBody>
          <a:bodyPr/>
          <a:lstStyle/>
          <a:p>
            <a:pPr marL="0" indent="0" algn="r" rtl="1">
              <a:buNone/>
            </a:pPr>
            <a:r>
              <a:rPr lang="he-IL" dirty="0"/>
              <a:t>דיאגרמת אנרגיה שמדגימה את חמשת ההסברים שניתנו לעיל. ההסברים אחד וחמש לא מצוירים משום שמשמעות ההסברים היא פליטה מחוץ לדיאגרמת האנרגיה הרגילה של החומר.  </a:t>
            </a:r>
            <a:endParaRPr lang="en-IL" dirty="0"/>
          </a:p>
        </p:txBody>
      </p:sp>
      <p:sp>
        <p:nvSpPr>
          <p:cNvPr id="4" name="Rectangle 3">
            <a:extLst>
              <a:ext uri="{FF2B5EF4-FFF2-40B4-BE49-F238E27FC236}">
                <a16:creationId xmlns:a16="http://schemas.microsoft.com/office/drawing/2014/main" id="{333A869D-8F13-09FD-1960-08D1290B36CD}"/>
              </a:ext>
            </a:extLst>
          </p:cNvPr>
          <p:cNvSpPr/>
          <p:nvPr/>
        </p:nvSpPr>
        <p:spPr>
          <a:xfrm>
            <a:off x="4856480" y="5719763"/>
            <a:ext cx="2336800" cy="10769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9" name="Rectangle 8">
            <a:extLst>
              <a:ext uri="{FF2B5EF4-FFF2-40B4-BE49-F238E27FC236}">
                <a16:creationId xmlns:a16="http://schemas.microsoft.com/office/drawing/2014/main" id="{3610C5DA-4FEE-4814-3C0B-E48301C3C6CF}"/>
              </a:ext>
            </a:extLst>
          </p:cNvPr>
          <p:cNvSpPr/>
          <p:nvPr/>
        </p:nvSpPr>
        <p:spPr>
          <a:xfrm>
            <a:off x="4856480" y="4236461"/>
            <a:ext cx="2336800" cy="10823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10" name="Rectangle 9">
            <a:extLst>
              <a:ext uri="{FF2B5EF4-FFF2-40B4-BE49-F238E27FC236}">
                <a16:creationId xmlns:a16="http://schemas.microsoft.com/office/drawing/2014/main" id="{4539C418-A31C-F346-25F0-CCBE44B759D1}"/>
              </a:ext>
            </a:extLst>
          </p:cNvPr>
          <p:cNvSpPr/>
          <p:nvPr/>
        </p:nvSpPr>
        <p:spPr>
          <a:xfrm>
            <a:off x="4836160" y="3411770"/>
            <a:ext cx="2336800" cy="50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11" name="TextBox 10">
            <a:extLst>
              <a:ext uri="{FF2B5EF4-FFF2-40B4-BE49-F238E27FC236}">
                <a16:creationId xmlns:a16="http://schemas.microsoft.com/office/drawing/2014/main" id="{6AC2D53B-B38D-C76A-58CE-DA063991AE37}"/>
              </a:ext>
            </a:extLst>
          </p:cNvPr>
          <p:cNvSpPr txBox="1"/>
          <p:nvPr/>
        </p:nvSpPr>
        <p:spPr>
          <a:xfrm>
            <a:off x="5069840" y="6234532"/>
            <a:ext cx="1910080" cy="369332"/>
          </a:xfrm>
          <a:prstGeom prst="rect">
            <a:avLst/>
          </a:prstGeom>
          <a:noFill/>
        </p:spPr>
        <p:txBody>
          <a:bodyPr wrap="square" rtlCol="0">
            <a:spAutoFit/>
          </a:bodyPr>
          <a:lstStyle/>
          <a:p>
            <a:pPr algn="ctr" rtl="1"/>
            <a:r>
              <a:rPr lang="he-IL" dirty="0"/>
              <a:t>פס הערכיות</a:t>
            </a:r>
            <a:endParaRPr lang="en-IL" dirty="0"/>
          </a:p>
        </p:txBody>
      </p:sp>
      <p:sp>
        <p:nvSpPr>
          <p:cNvPr id="13" name="TextBox 12">
            <a:extLst>
              <a:ext uri="{FF2B5EF4-FFF2-40B4-BE49-F238E27FC236}">
                <a16:creationId xmlns:a16="http://schemas.microsoft.com/office/drawing/2014/main" id="{BC8EC672-BCAE-83B2-0DC5-639865314A50}"/>
              </a:ext>
            </a:extLst>
          </p:cNvPr>
          <p:cNvSpPr txBox="1"/>
          <p:nvPr/>
        </p:nvSpPr>
        <p:spPr>
          <a:xfrm>
            <a:off x="5212080" y="4777639"/>
            <a:ext cx="1534160" cy="369332"/>
          </a:xfrm>
          <a:prstGeom prst="rect">
            <a:avLst/>
          </a:prstGeom>
          <a:noFill/>
        </p:spPr>
        <p:txBody>
          <a:bodyPr wrap="square" rtlCol="0">
            <a:spAutoFit/>
          </a:bodyPr>
          <a:lstStyle/>
          <a:p>
            <a:pPr algn="ctr" rtl="1"/>
            <a:r>
              <a:rPr lang="he-IL" dirty="0"/>
              <a:t>פס הולכה</a:t>
            </a:r>
            <a:endParaRPr lang="en-IL" dirty="0"/>
          </a:p>
        </p:txBody>
      </p:sp>
      <p:sp>
        <p:nvSpPr>
          <p:cNvPr id="19" name="TextBox 18">
            <a:extLst>
              <a:ext uri="{FF2B5EF4-FFF2-40B4-BE49-F238E27FC236}">
                <a16:creationId xmlns:a16="http://schemas.microsoft.com/office/drawing/2014/main" id="{44DC8035-B396-F8AB-1624-1618CAF51AB5}"/>
              </a:ext>
            </a:extLst>
          </p:cNvPr>
          <p:cNvSpPr txBox="1"/>
          <p:nvPr/>
        </p:nvSpPr>
        <p:spPr>
          <a:xfrm>
            <a:off x="5212080" y="3436733"/>
            <a:ext cx="1534160" cy="369332"/>
          </a:xfrm>
          <a:prstGeom prst="rect">
            <a:avLst/>
          </a:prstGeom>
          <a:noFill/>
        </p:spPr>
        <p:txBody>
          <a:bodyPr wrap="square" rtlCol="0">
            <a:spAutoFit/>
          </a:bodyPr>
          <a:lstStyle/>
          <a:p>
            <a:pPr algn="ctr" rtl="1"/>
            <a:r>
              <a:rPr lang="he-IL" dirty="0"/>
              <a:t>פס הולכה נוסף</a:t>
            </a:r>
            <a:endParaRPr lang="en-IL" dirty="0"/>
          </a:p>
        </p:txBody>
      </p:sp>
      <p:cxnSp>
        <p:nvCxnSpPr>
          <p:cNvPr id="21" name="Straight Connector 20">
            <a:extLst>
              <a:ext uri="{FF2B5EF4-FFF2-40B4-BE49-F238E27FC236}">
                <a16:creationId xmlns:a16="http://schemas.microsoft.com/office/drawing/2014/main" id="{4E2BF5B9-F775-A018-D45B-AA78C76A666C}"/>
              </a:ext>
            </a:extLst>
          </p:cNvPr>
          <p:cNvCxnSpPr/>
          <p:nvPr/>
        </p:nvCxnSpPr>
        <p:spPr>
          <a:xfrm>
            <a:off x="5415280" y="6207443"/>
            <a:ext cx="1127760" cy="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A4ED5FBF-6F7B-6280-4F2E-AB52B5C3FED2}"/>
              </a:ext>
            </a:extLst>
          </p:cNvPr>
          <p:cNvCxnSpPr/>
          <p:nvPr/>
        </p:nvCxnSpPr>
        <p:spPr>
          <a:xfrm>
            <a:off x="5415280" y="5963920"/>
            <a:ext cx="1127760" cy="0"/>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F702CF09-6F3C-F8F9-6B08-72E82BA29349}"/>
              </a:ext>
            </a:extLst>
          </p:cNvPr>
          <p:cNvCxnSpPr>
            <a:cxnSpLocks/>
          </p:cNvCxnSpPr>
          <p:nvPr/>
        </p:nvCxnSpPr>
        <p:spPr>
          <a:xfrm flipV="1">
            <a:off x="5387340" y="4748804"/>
            <a:ext cx="1092200" cy="1746"/>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1E3109B9-A936-3085-0B66-83C2E9263D82}"/>
              </a:ext>
            </a:extLst>
          </p:cNvPr>
          <p:cNvCxnSpPr>
            <a:cxnSpLocks/>
          </p:cNvCxnSpPr>
          <p:nvPr/>
        </p:nvCxnSpPr>
        <p:spPr>
          <a:xfrm>
            <a:off x="5387340" y="4429760"/>
            <a:ext cx="1092200" cy="0"/>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79453A2E-D4D4-CFDD-B9A5-3A7C88AFFC6D}"/>
              </a:ext>
            </a:extLst>
          </p:cNvPr>
          <p:cNvCxnSpPr/>
          <p:nvPr/>
        </p:nvCxnSpPr>
        <p:spPr>
          <a:xfrm>
            <a:off x="6479540" y="3919770"/>
            <a:ext cx="0" cy="316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4ED3A40-D249-BFF0-E22A-14A99AD4917C}"/>
              </a:ext>
            </a:extLst>
          </p:cNvPr>
          <p:cNvSpPr txBox="1"/>
          <p:nvPr/>
        </p:nvSpPr>
        <p:spPr>
          <a:xfrm>
            <a:off x="6569712" y="3938090"/>
            <a:ext cx="1564639" cy="369332"/>
          </a:xfrm>
          <a:prstGeom prst="rect">
            <a:avLst/>
          </a:prstGeom>
          <a:noFill/>
        </p:spPr>
        <p:txBody>
          <a:bodyPr wrap="square" rtlCol="0">
            <a:spAutoFit/>
          </a:bodyPr>
          <a:lstStyle/>
          <a:p>
            <a:r>
              <a:rPr lang="he-IL" dirty="0"/>
              <a:t>הסבר 4</a:t>
            </a:r>
            <a:endParaRPr lang="en-IL" dirty="0"/>
          </a:p>
        </p:txBody>
      </p:sp>
      <p:cxnSp>
        <p:nvCxnSpPr>
          <p:cNvPr id="36" name="Straight Arrow Connector 35">
            <a:extLst>
              <a:ext uri="{FF2B5EF4-FFF2-40B4-BE49-F238E27FC236}">
                <a16:creationId xmlns:a16="http://schemas.microsoft.com/office/drawing/2014/main" id="{34458CD0-275F-009C-2FB8-C0CCEDF0D717}"/>
              </a:ext>
            </a:extLst>
          </p:cNvPr>
          <p:cNvCxnSpPr/>
          <p:nvPr/>
        </p:nvCxnSpPr>
        <p:spPr>
          <a:xfrm>
            <a:off x="6268720" y="5963920"/>
            <a:ext cx="0" cy="243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3861B5A7-5C07-9BD0-494B-8D1154988668}"/>
              </a:ext>
            </a:extLst>
          </p:cNvPr>
          <p:cNvSpPr txBox="1"/>
          <p:nvPr/>
        </p:nvSpPr>
        <p:spPr>
          <a:xfrm>
            <a:off x="6347461" y="5901174"/>
            <a:ext cx="1475738" cy="369332"/>
          </a:xfrm>
          <a:prstGeom prst="rect">
            <a:avLst/>
          </a:prstGeom>
          <a:noFill/>
        </p:spPr>
        <p:txBody>
          <a:bodyPr wrap="square" rtlCol="0">
            <a:spAutoFit/>
          </a:bodyPr>
          <a:lstStyle/>
          <a:p>
            <a:r>
              <a:rPr lang="he-IL" dirty="0"/>
              <a:t>הסבר 3</a:t>
            </a:r>
            <a:endParaRPr lang="en-IL" dirty="0"/>
          </a:p>
        </p:txBody>
      </p:sp>
      <p:cxnSp>
        <p:nvCxnSpPr>
          <p:cNvPr id="42" name="Straight Arrow Connector 41">
            <a:extLst>
              <a:ext uri="{FF2B5EF4-FFF2-40B4-BE49-F238E27FC236}">
                <a16:creationId xmlns:a16="http://schemas.microsoft.com/office/drawing/2014/main" id="{8640DBA5-B439-16CE-9159-D27BFBDFA917}"/>
              </a:ext>
            </a:extLst>
          </p:cNvPr>
          <p:cNvCxnSpPr/>
          <p:nvPr/>
        </p:nvCxnSpPr>
        <p:spPr>
          <a:xfrm>
            <a:off x="5486400" y="4748804"/>
            <a:ext cx="0" cy="14857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6D6D32A2-F796-07D1-6C21-556DB132981A}"/>
              </a:ext>
            </a:extLst>
          </p:cNvPr>
          <p:cNvSpPr txBox="1"/>
          <p:nvPr/>
        </p:nvSpPr>
        <p:spPr>
          <a:xfrm>
            <a:off x="5524502" y="5333632"/>
            <a:ext cx="1259835" cy="369332"/>
          </a:xfrm>
          <a:prstGeom prst="rect">
            <a:avLst/>
          </a:prstGeom>
          <a:noFill/>
        </p:spPr>
        <p:txBody>
          <a:bodyPr wrap="square" rtlCol="0">
            <a:spAutoFit/>
          </a:bodyPr>
          <a:lstStyle/>
          <a:p>
            <a:r>
              <a:rPr lang="he-IL" dirty="0"/>
              <a:t>הסבר 2</a:t>
            </a:r>
            <a:endParaRPr lang="en-IL" dirty="0"/>
          </a:p>
        </p:txBody>
      </p:sp>
    </p:spTree>
    <p:extLst>
      <p:ext uri="{BB962C8B-B14F-4D97-AF65-F5344CB8AC3E}">
        <p14:creationId xmlns:p14="http://schemas.microsoft.com/office/powerpoint/2010/main" val="1093370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DBD20-3447-191C-C7AB-BF8B7D21319E}"/>
              </a:ext>
            </a:extLst>
          </p:cNvPr>
          <p:cNvSpPr>
            <a:spLocks noGrp="1"/>
          </p:cNvSpPr>
          <p:nvPr>
            <p:ph type="title"/>
          </p:nvPr>
        </p:nvSpPr>
        <p:spPr/>
        <p:txBody>
          <a:bodyPr/>
          <a:lstStyle/>
          <a:p>
            <a:pPr algn="ctr"/>
            <a:r>
              <a:rPr lang="he-IL" dirty="0"/>
              <a:t>דיון</a:t>
            </a:r>
            <a:endParaRPr lang="en-IL" dirty="0"/>
          </a:p>
        </p:txBody>
      </p:sp>
      <p:sp>
        <p:nvSpPr>
          <p:cNvPr id="3" name="Content Placeholder 2">
            <a:extLst>
              <a:ext uri="{FF2B5EF4-FFF2-40B4-BE49-F238E27FC236}">
                <a16:creationId xmlns:a16="http://schemas.microsoft.com/office/drawing/2014/main" id="{E7FB8B38-709C-A571-D02F-D692C11931F2}"/>
              </a:ext>
            </a:extLst>
          </p:cNvPr>
          <p:cNvSpPr>
            <a:spLocks noGrp="1"/>
          </p:cNvSpPr>
          <p:nvPr>
            <p:ph idx="1"/>
          </p:nvPr>
        </p:nvSpPr>
        <p:spPr/>
        <p:txBody>
          <a:bodyPr/>
          <a:lstStyle/>
          <a:p>
            <a:pPr algn="r" rtl="1"/>
            <a:r>
              <a:rPr lang="he-IL" dirty="0"/>
              <a:t>גם עבור </a:t>
            </a:r>
            <a:r>
              <a:rPr lang="en-US" dirty="0"/>
              <a:t>Cu</a:t>
            </a:r>
            <a:r>
              <a:rPr lang="en-US" sz="2000" dirty="0"/>
              <a:t>2</a:t>
            </a:r>
            <a:r>
              <a:rPr lang="en-US" dirty="0"/>
              <a:t>S</a:t>
            </a:r>
            <a:r>
              <a:rPr lang="he-IL" dirty="0"/>
              <a:t> הערך האנרגטי של השיא השמאלי שהתקבל בחלק מהמקרים גדול יותר מה-</a:t>
            </a:r>
            <a:r>
              <a:rPr lang="en-US" dirty="0"/>
              <a:t>Band gap</a:t>
            </a:r>
            <a:r>
              <a:rPr lang="he-IL" dirty="0"/>
              <a:t>. לכן גם במקרה זה נראה שמדובר בפליטה שלא נובעת מדעיכה מתחתית פס ההולכה לרמה העליונה בפס הערכיות.</a:t>
            </a:r>
            <a:endParaRPr lang="en-IL" dirty="0"/>
          </a:p>
        </p:txBody>
      </p:sp>
    </p:spTree>
    <p:extLst>
      <p:ext uri="{BB962C8B-B14F-4D97-AF65-F5344CB8AC3E}">
        <p14:creationId xmlns:p14="http://schemas.microsoft.com/office/powerpoint/2010/main" val="1726396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ECF8A-A820-4A82-2BBA-23AFEA417924}"/>
              </a:ext>
            </a:extLst>
          </p:cNvPr>
          <p:cNvSpPr>
            <a:spLocks noGrp="1"/>
          </p:cNvSpPr>
          <p:nvPr>
            <p:ph type="title"/>
          </p:nvPr>
        </p:nvSpPr>
        <p:spPr/>
        <p:txBody>
          <a:bodyPr/>
          <a:lstStyle/>
          <a:p>
            <a:pPr algn="ctr"/>
            <a:r>
              <a:rPr lang="he-IL" dirty="0"/>
              <a:t>סיכום</a:t>
            </a:r>
            <a:endParaRPr lang="en-IL" dirty="0"/>
          </a:p>
        </p:txBody>
      </p:sp>
      <p:sp>
        <p:nvSpPr>
          <p:cNvPr id="3" name="Content Placeholder 2">
            <a:extLst>
              <a:ext uri="{FF2B5EF4-FFF2-40B4-BE49-F238E27FC236}">
                <a16:creationId xmlns:a16="http://schemas.microsoft.com/office/drawing/2014/main" id="{3D9647A7-33C1-D76D-73E3-33091EA6A606}"/>
              </a:ext>
            </a:extLst>
          </p:cNvPr>
          <p:cNvSpPr>
            <a:spLocks noGrp="1"/>
          </p:cNvSpPr>
          <p:nvPr>
            <p:ph idx="1"/>
          </p:nvPr>
        </p:nvSpPr>
        <p:spPr/>
        <p:txBody>
          <a:bodyPr/>
          <a:lstStyle/>
          <a:p>
            <a:pPr algn="r" rtl="1"/>
            <a:r>
              <a:rPr lang="he-IL" dirty="0"/>
              <a:t>ראינו כי בהחלט יש ספקטרום </a:t>
            </a:r>
            <a:r>
              <a:rPr lang="he-IL" dirty="0" err="1"/>
              <a:t>קתודולומינסנציה</a:t>
            </a:r>
            <a:r>
              <a:rPr lang="he-IL" dirty="0"/>
              <a:t> </a:t>
            </a:r>
            <a:r>
              <a:rPr lang="he-IL" dirty="0" err="1"/>
              <a:t>לסולפידים</a:t>
            </a:r>
            <a:r>
              <a:rPr lang="he-IL" dirty="0"/>
              <a:t> של ברזל, וניתן גם להבחין בין סוגים שונים של </a:t>
            </a:r>
            <a:r>
              <a:rPr lang="he-IL" dirty="0" err="1"/>
              <a:t>סולפידים</a:t>
            </a:r>
            <a:r>
              <a:rPr lang="he-IL" dirty="0"/>
              <a:t> בעזרת הספקטרום </a:t>
            </a:r>
            <a:r>
              <a:rPr lang="he-IL" dirty="0" err="1"/>
              <a:t>קתודולומינסנציה</a:t>
            </a:r>
            <a:r>
              <a:rPr lang="he-IL" dirty="0"/>
              <a:t> שלהם. אמנם הדבר מצריך מחקר נוסף, משום שעבור </a:t>
            </a:r>
            <a:r>
              <a:rPr lang="he-IL" dirty="0" err="1"/>
              <a:t>הפיריט</a:t>
            </a:r>
            <a:r>
              <a:rPr lang="he-IL" dirty="0"/>
              <a:t> עצמה התקבלו תוצאות שונות במדידות קודמות במעבדה של הלוי.</a:t>
            </a:r>
          </a:p>
          <a:p>
            <a:pPr algn="r" rtl="1"/>
            <a:r>
              <a:rPr lang="he-IL" dirty="0"/>
              <a:t>בנוסף, ראינו כי נוצרה כאן פליטה שלא ניתן לשייך אותה ל-</a:t>
            </a:r>
            <a:r>
              <a:rPr lang="en-US" dirty="0"/>
              <a:t>Band gap</a:t>
            </a:r>
            <a:r>
              <a:rPr lang="he-IL" dirty="0"/>
              <a:t> אלא היא תוצר של דעיכה אחרת. </a:t>
            </a:r>
            <a:endParaRPr lang="en-IL" dirty="0"/>
          </a:p>
        </p:txBody>
      </p:sp>
    </p:spTree>
    <p:extLst>
      <p:ext uri="{BB962C8B-B14F-4D97-AF65-F5344CB8AC3E}">
        <p14:creationId xmlns:p14="http://schemas.microsoft.com/office/powerpoint/2010/main" val="1383624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A241A-27B3-9748-5204-A1768A5C94AE}"/>
              </a:ext>
            </a:extLst>
          </p:cNvPr>
          <p:cNvSpPr>
            <a:spLocks noGrp="1"/>
          </p:cNvSpPr>
          <p:nvPr>
            <p:ph type="title"/>
          </p:nvPr>
        </p:nvSpPr>
        <p:spPr/>
        <p:txBody>
          <a:bodyPr/>
          <a:lstStyle/>
          <a:p>
            <a:pPr algn="ctr"/>
            <a:r>
              <a:rPr lang="he-IL" dirty="0"/>
              <a:t>מבוא</a:t>
            </a:r>
            <a:endParaRPr lang="en-IL" dirty="0"/>
          </a:p>
        </p:txBody>
      </p:sp>
      <p:sp>
        <p:nvSpPr>
          <p:cNvPr id="3" name="Content Placeholder 2">
            <a:extLst>
              <a:ext uri="{FF2B5EF4-FFF2-40B4-BE49-F238E27FC236}">
                <a16:creationId xmlns:a16="http://schemas.microsoft.com/office/drawing/2014/main" id="{709B145C-DD4D-C857-3A6C-BCB9307D252D}"/>
              </a:ext>
            </a:extLst>
          </p:cNvPr>
          <p:cNvSpPr>
            <a:spLocks noGrp="1"/>
          </p:cNvSpPr>
          <p:nvPr>
            <p:ph idx="1"/>
          </p:nvPr>
        </p:nvSpPr>
        <p:spPr/>
        <p:txBody>
          <a:bodyPr>
            <a:normAutofit lnSpcReduction="10000"/>
          </a:bodyPr>
          <a:lstStyle/>
          <a:p>
            <a:pPr algn="r" rtl="1"/>
            <a:r>
              <a:rPr lang="he-IL" sz="3200" dirty="0" err="1">
                <a:effectLst/>
                <a:ea typeface="Calibri" panose="020F0502020204030204" pitchFamily="34" charset="0"/>
                <a:cs typeface="Arial" panose="020B0604020202020204" pitchFamily="34" charset="0"/>
              </a:rPr>
              <a:t>סולפידים</a:t>
            </a:r>
            <a:r>
              <a:rPr lang="he-IL" sz="3200" dirty="0">
                <a:effectLst/>
                <a:ea typeface="Calibri" panose="020F0502020204030204" pitchFamily="34" charset="0"/>
                <a:cs typeface="Arial" panose="020B0604020202020204" pitchFamily="34" charset="0"/>
              </a:rPr>
              <a:t> הינם חומרים אשר יש בהם גופרית שמתפקדת כאניון עם מתכות שמתפקדות </a:t>
            </a:r>
            <a:r>
              <a:rPr lang="he-IL" sz="3200" dirty="0" err="1">
                <a:effectLst/>
                <a:ea typeface="Calibri" panose="020F0502020204030204" pitchFamily="34" charset="0"/>
                <a:cs typeface="Arial" panose="020B0604020202020204" pitchFamily="34" charset="0"/>
              </a:rPr>
              <a:t>כקטיון</a:t>
            </a:r>
            <a:r>
              <a:rPr lang="he-IL" sz="3200" dirty="0">
                <a:effectLst/>
                <a:ea typeface="Calibri" panose="020F0502020204030204" pitchFamily="34" charset="0"/>
                <a:cs typeface="Arial" panose="020B0604020202020204" pitchFamily="34" charset="0"/>
              </a:rPr>
              <a:t>. </a:t>
            </a:r>
            <a:r>
              <a:rPr lang="he-IL" sz="3200" dirty="0" err="1">
                <a:effectLst/>
                <a:ea typeface="Calibri" panose="020F0502020204030204" pitchFamily="34" charset="0"/>
                <a:cs typeface="Arial" panose="020B0604020202020204" pitchFamily="34" charset="0"/>
              </a:rPr>
              <a:t>לסולפידים</a:t>
            </a:r>
            <a:r>
              <a:rPr lang="he-IL" sz="3200" dirty="0">
                <a:effectLst/>
                <a:ea typeface="Calibri" panose="020F0502020204030204" pitchFamily="34" charset="0"/>
                <a:cs typeface="Arial" panose="020B0604020202020204" pitchFamily="34" charset="0"/>
              </a:rPr>
              <a:t> יש חשיבות גדולה מכמה סיבות.</a:t>
            </a:r>
          </a:p>
          <a:p>
            <a:pPr marL="514350" indent="-514350" algn="r" rtl="1">
              <a:buFont typeface="+mj-lt"/>
              <a:buAutoNum type="arabicPeriod"/>
            </a:pPr>
            <a:r>
              <a:rPr lang="he-IL" sz="3200" dirty="0">
                <a:ea typeface="Calibri" panose="020F0502020204030204" pitchFamily="34" charset="0"/>
                <a:cs typeface="Arial" panose="020B0604020202020204" pitchFamily="34" charset="0"/>
              </a:rPr>
              <a:t>הם מהווים מקור להרבה מתכות ועל כן יש להם חשיבות כלכלית גדולה.</a:t>
            </a:r>
          </a:p>
          <a:p>
            <a:pPr marL="514350" indent="-514350" algn="r" rtl="1">
              <a:buFont typeface="+mj-lt"/>
              <a:buAutoNum type="arabicPeriod"/>
            </a:pPr>
            <a:r>
              <a:rPr lang="he-IL" sz="3200" dirty="0">
                <a:effectLst/>
                <a:ea typeface="Calibri" panose="020F0502020204030204" pitchFamily="34" charset="0"/>
                <a:cs typeface="Arial" panose="020B0604020202020204" pitchFamily="34" charset="0"/>
              </a:rPr>
              <a:t>יש להם יכולת גדולה לזהם את הסביבה. </a:t>
            </a:r>
          </a:p>
          <a:p>
            <a:pPr marL="514350" indent="-514350" algn="r" rtl="1">
              <a:buFont typeface="+mj-lt"/>
              <a:buAutoNum type="arabicPeriod"/>
            </a:pPr>
            <a:r>
              <a:rPr lang="he-IL" sz="3200" dirty="0">
                <a:ea typeface="Calibri" panose="020F0502020204030204" pitchFamily="34" charset="0"/>
                <a:cs typeface="Arial" panose="020B0604020202020204" pitchFamily="34" charset="0"/>
              </a:rPr>
              <a:t>יש להם חשיבות גיאולוגית, בכך שדרכם ניתן להבין את מחזור הגופרית הקדום, שמשפיע גם על מחזורי הפחמן, חמצן ומימן הקדומים.</a:t>
            </a:r>
            <a:endParaRPr lang="he-IL" sz="32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58299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4D067-21B8-8179-4AF1-9B222B4CE8A5}"/>
              </a:ext>
            </a:extLst>
          </p:cNvPr>
          <p:cNvSpPr>
            <a:spLocks noGrp="1"/>
          </p:cNvSpPr>
          <p:nvPr>
            <p:ph type="title"/>
          </p:nvPr>
        </p:nvSpPr>
        <p:spPr/>
        <p:txBody>
          <a:bodyPr/>
          <a:lstStyle/>
          <a:p>
            <a:pPr algn="ctr"/>
            <a:r>
              <a:rPr lang="he-IL" dirty="0"/>
              <a:t>מבוא</a:t>
            </a:r>
            <a:endParaRPr lang="en-IL" dirty="0"/>
          </a:p>
        </p:txBody>
      </p:sp>
      <p:sp>
        <p:nvSpPr>
          <p:cNvPr id="3" name="Content Placeholder 2">
            <a:extLst>
              <a:ext uri="{FF2B5EF4-FFF2-40B4-BE49-F238E27FC236}">
                <a16:creationId xmlns:a16="http://schemas.microsoft.com/office/drawing/2014/main" id="{884E7138-1DF6-BDBD-442C-A339F67A28D1}"/>
              </a:ext>
            </a:extLst>
          </p:cNvPr>
          <p:cNvSpPr>
            <a:spLocks noGrp="1"/>
          </p:cNvSpPr>
          <p:nvPr>
            <p:ph idx="1"/>
          </p:nvPr>
        </p:nvSpPr>
        <p:spPr/>
        <p:txBody>
          <a:bodyPr>
            <a:normAutofit lnSpcReduction="10000"/>
          </a:bodyPr>
          <a:lstStyle/>
          <a:p>
            <a:pPr algn="r" rtl="1"/>
            <a:r>
              <a:rPr lang="he-IL" dirty="0"/>
              <a:t>אנחנו בחנו שלושה </a:t>
            </a:r>
            <a:r>
              <a:rPr lang="he-IL" dirty="0" err="1"/>
              <a:t>סולפידים</a:t>
            </a:r>
            <a:r>
              <a:rPr lang="en-US" dirty="0"/>
              <a:t> </a:t>
            </a:r>
            <a:r>
              <a:rPr lang="he-IL" dirty="0"/>
              <a:t>בעזרת </a:t>
            </a:r>
            <a:r>
              <a:rPr lang="he-IL" dirty="0" err="1"/>
              <a:t>קתודלומינסנציה</a:t>
            </a:r>
            <a:r>
              <a:rPr lang="en-US" dirty="0"/>
              <a:t>:</a:t>
            </a:r>
            <a:r>
              <a:rPr lang="he-IL" dirty="0"/>
              <a:t> </a:t>
            </a:r>
            <a:r>
              <a:rPr lang="en-US" dirty="0" err="1">
                <a:cs typeface="Arial" panose="020B0604020202020204" pitchFamily="34" charset="0"/>
              </a:rPr>
              <a:t>FeS</a:t>
            </a:r>
            <a:r>
              <a:rPr lang="en-US" dirty="0">
                <a:cs typeface="Arial" panose="020B0604020202020204" pitchFamily="34" charset="0"/>
              </a:rPr>
              <a:t> (Mackinawite) FeS2 (Pyrite)</a:t>
            </a:r>
            <a:r>
              <a:rPr lang="en-US" dirty="0"/>
              <a:t> , </a:t>
            </a:r>
            <a:r>
              <a:rPr lang="en-US" dirty="0">
                <a:cs typeface="Arial" panose="020B0604020202020204" pitchFamily="34" charset="0"/>
              </a:rPr>
              <a:t>Cu2S (Chalcocite),</a:t>
            </a:r>
            <a:r>
              <a:rPr lang="he-IL" dirty="0"/>
              <a:t>. </a:t>
            </a:r>
          </a:p>
          <a:p>
            <a:pPr algn="r" rtl="1"/>
            <a:r>
              <a:rPr lang="he-IL" sz="2800" dirty="0" err="1"/>
              <a:t>קתודולומינסנציה</a:t>
            </a:r>
            <a:r>
              <a:rPr lang="he-IL" sz="2800" dirty="0"/>
              <a:t> הינה שיטה שבה בוחנים את הפוטונים שנפלטו מחומר שעורר אנרגטית על ידי קרן אלקטרונים. </a:t>
            </a:r>
          </a:p>
          <a:p>
            <a:pPr algn="r" rtl="1"/>
            <a:r>
              <a:rPr lang="he-IL" sz="2800" dirty="0"/>
              <a:t>בעזרת מיקרוסקופ אלקטרונים שיורה קרן אלקטרונים על החומר הנבחן ומבצע </a:t>
            </a:r>
            <a:r>
              <a:rPr lang="he-IL" sz="2800" dirty="0" err="1"/>
              <a:t>איתו</a:t>
            </a:r>
            <a:r>
              <a:rPr lang="he-IL" sz="2800" dirty="0"/>
              <a:t> אינטראקציה, החומר עובר עירור אנרגטי. ל</a:t>
            </a:r>
            <a:r>
              <a:rPr lang="he-IL" dirty="0"/>
              <a:t>אחר העירור, אחת התופעות שמתרחשות היא שהאלקטרון המעורר דועך ופולט פוטון בעל ערך אנרגטי שווה לזה של האלקטרון המעורר. בעזרת פוטון זה ניתן ללמוד רבות על מערך האנרגיה ומבנה החומר.</a:t>
            </a:r>
          </a:p>
          <a:p>
            <a:pPr algn="r" rtl="1"/>
            <a:r>
              <a:rPr lang="he-IL" dirty="0"/>
              <a:t> תופעת פליטת הפוטון מכונה לומינסנציה וכאשר העירור האנרגטי נוצר על ידי אלקטרונים שנפלטו </a:t>
            </a:r>
            <a:r>
              <a:rPr lang="he-IL" dirty="0" err="1"/>
              <a:t>מקתודה</a:t>
            </a:r>
            <a:r>
              <a:rPr lang="he-IL" dirty="0"/>
              <a:t> התופעה מכונה </a:t>
            </a:r>
            <a:r>
              <a:rPr lang="he-IL" dirty="0" err="1"/>
              <a:t>קתודולומינסנציה</a:t>
            </a:r>
            <a:r>
              <a:rPr lang="he-IL" dirty="0"/>
              <a:t>. </a:t>
            </a:r>
          </a:p>
          <a:p>
            <a:pPr marL="0" indent="0" algn="r" rtl="1">
              <a:buNone/>
            </a:pPr>
            <a:endParaRPr lang="he-IL" sz="2800" dirty="0"/>
          </a:p>
        </p:txBody>
      </p:sp>
    </p:spTree>
    <p:extLst>
      <p:ext uri="{BB962C8B-B14F-4D97-AF65-F5344CB8AC3E}">
        <p14:creationId xmlns:p14="http://schemas.microsoft.com/office/powerpoint/2010/main" val="1745144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1F636-9B1A-9FB4-CCD6-21BA5CB1CCC3}"/>
              </a:ext>
            </a:extLst>
          </p:cNvPr>
          <p:cNvSpPr>
            <a:spLocks noGrp="1"/>
          </p:cNvSpPr>
          <p:nvPr>
            <p:ph type="title"/>
          </p:nvPr>
        </p:nvSpPr>
        <p:spPr/>
        <p:txBody>
          <a:bodyPr/>
          <a:lstStyle/>
          <a:p>
            <a:pPr algn="ctr" rtl="1"/>
            <a:r>
              <a:rPr lang="he-IL" dirty="0"/>
              <a:t>מבוא</a:t>
            </a:r>
            <a:endParaRPr lang="en-IL" dirty="0"/>
          </a:p>
        </p:txBody>
      </p:sp>
      <p:sp>
        <p:nvSpPr>
          <p:cNvPr id="3" name="Content Placeholder 2">
            <a:extLst>
              <a:ext uri="{FF2B5EF4-FFF2-40B4-BE49-F238E27FC236}">
                <a16:creationId xmlns:a16="http://schemas.microsoft.com/office/drawing/2014/main" id="{2B760D58-5BAC-EE4E-08C0-9F14FA2D95A1}"/>
              </a:ext>
            </a:extLst>
          </p:cNvPr>
          <p:cNvSpPr>
            <a:spLocks noGrp="1"/>
          </p:cNvSpPr>
          <p:nvPr>
            <p:ph idx="1"/>
          </p:nvPr>
        </p:nvSpPr>
        <p:spPr/>
        <p:txBody>
          <a:bodyPr/>
          <a:lstStyle/>
          <a:p>
            <a:pPr algn="r" rtl="1"/>
            <a:r>
              <a:rPr lang="he-IL" dirty="0"/>
              <a:t>מקובל היה לחשוב כי חומרים שמכילים ברזל אינם מבצעים לומינסנציה, ולא רק זה אלא שברזל גם גורם לפגיעה בלומינסנציה של חומרים אחרים כאשר הוא נמצא כמזהם. ועל כן היה מקובל שאי אפשר לחקור בעזרת </a:t>
            </a:r>
            <a:r>
              <a:rPr lang="he-IL" dirty="0" err="1"/>
              <a:t>קתודולומינסנציה</a:t>
            </a:r>
            <a:r>
              <a:rPr lang="he-IL" dirty="0"/>
              <a:t> חומרים שיש בהם ברזל.</a:t>
            </a:r>
          </a:p>
          <a:p>
            <a:pPr algn="r" rtl="1"/>
            <a:r>
              <a:rPr lang="he-IL" dirty="0"/>
              <a:t>במעבדה של הלוי הראו כי חומרים שיש בהם ברזל בהחלט מבצעים לומינסנציה. המחקר במעבדה בוצע על תחמוצות של ברזל. אנו רצינו להרחיב את הממצא הזה גם למינרלים של </a:t>
            </a:r>
            <a:r>
              <a:rPr lang="he-IL" dirty="0" err="1"/>
              <a:t>סולפיד</a:t>
            </a:r>
            <a:r>
              <a:rPr lang="he-IL" dirty="0"/>
              <a:t> שיש בהם ברזל.</a:t>
            </a:r>
            <a:endParaRPr lang="en-IL" dirty="0"/>
          </a:p>
        </p:txBody>
      </p:sp>
    </p:spTree>
    <p:extLst>
      <p:ext uri="{BB962C8B-B14F-4D97-AF65-F5344CB8AC3E}">
        <p14:creationId xmlns:p14="http://schemas.microsoft.com/office/powerpoint/2010/main" val="3822847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8B6E2-F0E1-883E-C6E5-EE47D4268041}"/>
              </a:ext>
            </a:extLst>
          </p:cNvPr>
          <p:cNvSpPr>
            <a:spLocks noGrp="1"/>
          </p:cNvSpPr>
          <p:nvPr>
            <p:ph type="title"/>
          </p:nvPr>
        </p:nvSpPr>
        <p:spPr/>
        <p:txBody>
          <a:bodyPr/>
          <a:lstStyle/>
          <a:p>
            <a:pPr algn="ctr"/>
            <a:r>
              <a:rPr lang="he-IL" dirty="0"/>
              <a:t>שיטות מחקר</a:t>
            </a:r>
            <a:endParaRPr lang="en-IL" dirty="0"/>
          </a:p>
        </p:txBody>
      </p:sp>
      <p:sp>
        <p:nvSpPr>
          <p:cNvPr id="3" name="Content Placeholder 2">
            <a:extLst>
              <a:ext uri="{FF2B5EF4-FFF2-40B4-BE49-F238E27FC236}">
                <a16:creationId xmlns:a16="http://schemas.microsoft.com/office/drawing/2014/main" id="{CD2FCB13-F75F-F13A-4F5C-21F7CCC2B376}"/>
              </a:ext>
            </a:extLst>
          </p:cNvPr>
          <p:cNvSpPr>
            <a:spLocks noGrp="1"/>
          </p:cNvSpPr>
          <p:nvPr>
            <p:ph idx="1"/>
          </p:nvPr>
        </p:nvSpPr>
        <p:spPr/>
        <p:txBody>
          <a:bodyPr/>
          <a:lstStyle/>
          <a:p>
            <a:pPr algn="r" rtl="1"/>
            <a:r>
              <a:rPr lang="he-IL" dirty="0"/>
              <a:t>סרקנו את המינרלים בעזרת מיקרוסקופ אלקטרוני שאליו הייתה מחוברת מערכת של </a:t>
            </a:r>
            <a:r>
              <a:rPr lang="he-IL" dirty="0" err="1"/>
              <a:t>קתודולומינסנציה</a:t>
            </a:r>
            <a:r>
              <a:rPr lang="he-IL" dirty="0"/>
              <a:t>.</a:t>
            </a:r>
            <a:endParaRPr lang="en-US" dirty="0"/>
          </a:p>
          <a:p>
            <a:pPr algn="r" rtl="1"/>
            <a:r>
              <a:rPr lang="he-IL" dirty="0"/>
              <a:t>לפני סריקת הדגמים נערכה גם בדיקת </a:t>
            </a:r>
            <a:r>
              <a:rPr lang="en-US" dirty="0"/>
              <a:t>EDS</a:t>
            </a:r>
            <a:r>
              <a:rPr lang="he-IL" dirty="0"/>
              <a:t> לוודא שהדגמים הם באמת המינרלים שאנחנו חושבים שהם. </a:t>
            </a:r>
            <a:endParaRPr lang="en-IL" dirty="0"/>
          </a:p>
        </p:txBody>
      </p:sp>
    </p:spTree>
    <p:extLst>
      <p:ext uri="{BB962C8B-B14F-4D97-AF65-F5344CB8AC3E}">
        <p14:creationId xmlns:p14="http://schemas.microsoft.com/office/powerpoint/2010/main" val="118221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CC60C-0669-5589-D81A-A7C93DDDAD36}"/>
              </a:ext>
            </a:extLst>
          </p:cNvPr>
          <p:cNvSpPr>
            <a:spLocks noGrp="1"/>
          </p:cNvSpPr>
          <p:nvPr>
            <p:ph type="title"/>
          </p:nvPr>
        </p:nvSpPr>
        <p:spPr/>
        <p:txBody>
          <a:bodyPr/>
          <a:lstStyle/>
          <a:p>
            <a:pPr algn="ctr"/>
            <a:r>
              <a:rPr lang="he-IL" dirty="0"/>
              <a:t>תוצאות</a:t>
            </a:r>
            <a:endParaRPr lang="en-IL" dirty="0"/>
          </a:p>
        </p:txBody>
      </p:sp>
      <p:sp>
        <p:nvSpPr>
          <p:cNvPr id="3" name="Content Placeholder 2">
            <a:extLst>
              <a:ext uri="{FF2B5EF4-FFF2-40B4-BE49-F238E27FC236}">
                <a16:creationId xmlns:a16="http://schemas.microsoft.com/office/drawing/2014/main" id="{9065DA45-4220-C0EC-A7A4-2D9049C907D9}"/>
              </a:ext>
            </a:extLst>
          </p:cNvPr>
          <p:cNvSpPr>
            <a:spLocks noGrp="1"/>
          </p:cNvSpPr>
          <p:nvPr>
            <p:ph idx="1"/>
          </p:nvPr>
        </p:nvSpPr>
        <p:spPr/>
        <p:txBody>
          <a:bodyPr/>
          <a:lstStyle/>
          <a:p>
            <a:pPr algn="r" rtl="1"/>
            <a:r>
              <a:rPr lang="he-IL" dirty="0"/>
              <a:t>קיבלנו ספקטרומים למינרלים שבדקנו, ואף ראינו הבדלים בספקטרומים בין המינרלים השונים. לא רק זה, אלא שבתוך ה</a:t>
            </a:r>
            <a:r>
              <a:rPr lang="en-US" dirty="0"/>
              <a:t>Cu</a:t>
            </a:r>
            <a:r>
              <a:rPr lang="en-US" sz="2000" dirty="0"/>
              <a:t>2</a:t>
            </a:r>
            <a:r>
              <a:rPr lang="en-US" dirty="0"/>
              <a:t>S</a:t>
            </a:r>
            <a:r>
              <a:rPr lang="he-IL" dirty="0"/>
              <a:t> , היו סוגים שונים של ספקטרומים. להלן הספקטרומים שהתקבלו עבור </a:t>
            </a:r>
            <a:r>
              <a:rPr lang="en-US" dirty="0" err="1"/>
              <a:t>FeS</a:t>
            </a:r>
            <a:r>
              <a:rPr lang="he-IL" dirty="0"/>
              <a:t> (הימני) ועבור </a:t>
            </a:r>
            <a:r>
              <a:rPr lang="en-US" dirty="0"/>
              <a:t>FeS</a:t>
            </a:r>
            <a:r>
              <a:rPr lang="en-US" sz="2000" dirty="0"/>
              <a:t>2</a:t>
            </a:r>
            <a:r>
              <a:rPr lang="he-IL" sz="2000" dirty="0"/>
              <a:t> </a:t>
            </a:r>
            <a:r>
              <a:rPr lang="he-IL" dirty="0"/>
              <a:t>(השמאלי)</a:t>
            </a:r>
            <a:endParaRPr lang="en-IL" dirty="0"/>
          </a:p>
        </p:txBody>
      </p:sp>
      <p:graphicFrame>
        <p:nvGraphicFramePr>
          <p:cNvPr id="4" name="Chart 3">
            <a:extLst>
              <a:ext uri="{FF2B5EF4-FFF2-40B4-BE49-F238E27FC236}">
                <a16:creationId xmlns:a16="http://schemas.microsoft.com/office/drawing/2014/main" id="{94466D53-62E9-B752-B87B-757430DA1776}"/>
              </a:ext>
            </a:extLst>
          </p:cNvPr>
          <p:cNvGraphicFramePr/>
          <p:nvPr>
            <p:extLst>
              <p:ext uri="{D42A27DB-BD31-4B8C-83A1-F6EECF244321}">
                <p14:modId xmlns:p14="http://schemas.microsoft.com/office/powerpoint/2010/main" val="3373926188"/>
              </p:ext>
            </p:extLst>
          </p:nvPr>
        </p:nvGraphicFramePr>
        <p:xfrm>
          <a:off x="5521325" y="4368800"/>
          <a:ext cx="4311650" cy="2489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907880AD-8FC2-33D4-266F-74AEFE420567}"/>
              </a:ext>
            </a:extLst>
          </p:cNvPr>
          <p:cNvGraphicFramePr/>
          <p:nvPr>
            <p:extLst>
              <p:ext uri="{D42A27DB-BD31-4B8C-83A1-F6EECF244321}">
                <p14:modId xmlns:p14="http://schemas.microsoft.com/office/powerpoint/2010/main" val="341111059"/>
              </p:ext>
            </p:extLst>
          </p:nvPr>
        </p:nvGraphicFramePr>
        <p:xfrm>
          <a:off x="1116013" y="4368800"/>
          <a:ext cx="4127500" cy="23431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3719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F19FF-9461-59CA-01DE-AEA6785762DA}"/>
              </a:ext>
            </a:extLst>
          </p:cNvPr>
          <p:cNvSpPr>
            <a:spLocks noGrp="1"/>
          </p:cNvSpPr>
          <p:nvPr>
            <p:ph type="title"/>
          </p:nvPr>
        </p:nvSpPr>
        <p:spPr/>
        <p:txBody>
          <a:bodyPr/>
          <a:lstStyle/>
          <a:p>
            <a:pPr algn="ctr"/>
            <a:r>
              <a:rPr lang="he-IL" dirty="0"/>
              <a:t>תוצאות</a:t>
            </a:r>
            <a:endParaRPr lang="en-IL" dirty="0"/>
          </a:p>
        </p:txBody>
      </p:sp>
      <p:sp>
        <p:nvSpPr>
          <p:cNvPr id="3" name="Content Placeholder 2">
            <a:extLst>
              <a:ext uri="{FF2B5EF4-FFF2-40B4-BE49-F238E27FC236}">
                <a16:creationId xmlns:a16="http://schemas.microsoft.com/office/drawing/2014/main" id="{0926B671-AE79-09D3-E728-498B2C2F2800}"/>
              </a:ext>
            </a:extLst>
          </p:cNvPr>
          <p:cNvSpPr>
            <a:spLocks noGrp="1"/>
          </p:cNvSpPr>
          <p:nvPr>
            <p:ph idx="1"/>
          </p:nvPr>
        </p:nvSpPr>
        <p:spPr/>
        <p:txBody>
          <a:bodyPr/>
          <a:lstStyle/>
          <a:p>
            <a:pPr algn="r" rtl="1"/>
            <a:r>
              <a:rPr lang="he-IL" dirty="0"/>
              <a:t>להלן התוצאות של </a:t>
            </a:r>
            <a:r>
              <a:rPr lang="en-US" dirty="0"/>
              <a:t>Cu</a:t>
            </a:r>
            <a:r>
              <a:rPr lang="en-US" sz="2000" dirty="0"/>
              <a:t>2</a:t>
            </a:r>
            <a:r>
              <a:rPr lang="en-US" dirty="0"/>
              <a:t>S</a:t>
            </a:r>
            <a:r>
              <a:rPr lang="he-IL" dirty="0"/>
              <a:t> מחולק לשלושת הקבוצות השונות של התוצאות.</a:t>
            </a:r>
          </a:p>
          <a:p>
            <a:pPr marL="0" indent="0" algn="r" rtl="1">
              <a:buNone/>
            </a:pPr>
            <a:endParaRPr lang="en-IL" dirty="0"/>
          </a:p>
        </p:txBody>
      </p:sp>
      <p:graphicFrame>
        <p:nvGraphicFramePr>
          <p:cNvPr id="4" name="Chart 3">
            <a:extLst>
              <a:ext uri="{FF2B5EF4-FFF2-40B4-BE49-F238E27FC236}">
                <a16:creationId xmlns:a16="http://schemas.microsoft.com/office/drawing/2014/main" id="{E3FD82D2-1DFB-42D3-5FD1-AE03EA02F3EE}"/>
              </a:ext>
            </a:extLst>
          </p:cNvPr>
          <p:cNvGraphicFramePr/>
          <p:nvPr>
            <p:extLst>
              <p:ext uri="{D42A27DB-BD31-4B8C-83A1-F6EECF244321}">
                <p14:modId xmlns:p14="http://schemas.microsoft.com/office/powerpoint/2010/main" val="4042913466"/>
              </p:ext>
            </p:extLst>
          </p:nvPr>
        </p:nvGraphicFramePr>
        <p:xfrm>
          <a:off x="7137400" y="2451100"/>
          <a:ext cx="3765550" cy="2260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0AF051D7-C22D-ABEA-385B-836DB3A05F97}"/>
              </a:ext>
            </a:extLst>
          </p:cNvPr>
          <p:cNvGraphicFramePr/>
          <p:nvPr>
            <p:extLst>
              <p:ext uri="{D42A27DB-BD31-4B8C-83A1-F6EECF244321}">
                <p14:modId xmlns:p14="http://schemas.microsoft.com/office/powerpoint/2010/main" val="999570005"/>
              </p:ext>
            </p:extLst>
          </p:nvPr>
        </p:nvGraphicFramePr>
        <p:xfrm>
          <a:off x="2978150" y="2343150"/>
          <a:ext cx="4368800" cy="2476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20650D71-473F-3427-C337-22D38FC66221}"/>
              </a:ext>
            </a:extLst>
          </p:cNvPr>
          <p:cNvGraphicFramePr/>
          <p:nvPr>
            <p:extLst>
              <p:ext uri="{D42A27DB-BD31-4B8C-83A1-F6EECF244321}">
                <p14:modId xmlns:p14="http://schemas.microsoft.com/office/powerpoint/2010/main" val="4166095438"/>
              </p:ext>
            </p:extLst>
          </p:nvPr>
        </p:nvGraphicFramePr>
        <p:xfrm>
          <a:off x="3340100" y="4511675"/>
          <a:ext cx="3797300" cy="25019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26362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79A1A-75B6-89BA-2439-AFEA042C714A}"/>
              </a:ext>
            </a:extLst>
          </p:cNvPr>
          <p:cNvSpPr>
            <a:spLocks noGrp="1"/>
          </p:cNvSpPr>
          <p:nvPr>
            <p:ph type="title"/>
          </p:nvPr>
        </p:nvSpPr>
        <p:spPr/>
        <p:txBody>
          <a:bodyPr/>
          <a:lstStyle/>
          <a:p>
            <a:pPr algn="ctr"/>
            <a:r>
              <a:rPr lang="he-IL" dirty="0"/>
              <a:t>דיון</a:t>
            </a:r>
            <a:endParaRPr lang="en-IL" dirty="0"/>
          </a:p>
        </p:txBody>
      </p:sp>
      <p:sp>
        <p:nvSpPr>
          <p:cNvPr id="3" name="Content Placeholder 2">
            <a:extLst>
              <a:ext uri="{FF2B5EF4-FFF2-40B4-BE49-F238E27FC236}">
                <a16:creationId xmlns:a16="http://schemas.microsoft.com/office/drawing/2014/main" id="{AB852FF6-2B91-F83D-5FFE-D59989C26EDF}"/>
              </a:ext>
            </a:extLst>
          </p:cNvPr>
          <p:cNvSpPr>
            <a:spLocks noGrp="1"/>
          </p:cNvSpPr>
          <p:nvPr>
            <p:ph idx="1"/>
          </p:nvPr>
        </p:nvSpPr>
        <p:spPr/>
        <p:txBody>
          <a:bodyPr/>
          <a:lstStyle/>
          <a:p>
            <a:pPr algn="r" rtl="1"/>
            <a:r>
              <a:rPr lang="he-IL" dirty="0"/>
              <a:t>ניתן לראות את ההבדל הגדול שנוצר בין הספקטרום של </a:t>
            </a:r>
            <a:r>
              <a:rPr lang="en-US" dirty="0" err="1"/>
              <a:t>FeS</a:t>
            </a:r>
            <a:r>
              <a:rPr lang="he-IL" dirty="0"/>
              <a:t> לבין הספקטרום של </a:t>
            </a:r>
            <a:r>
              <a:rPr lang="en-US" dirty="0"/>
              <a:t>FeS</a:t>
            </a:r>
            <a:r>
              <a:rPr lang="en-US" sz="2000" dirty="0"/>
              <a:t>2</a:t>
            </a:r>
            <a:r>
              <a:rPr lang="he-IL" sz="2000" dirty="0"/>
              <a:t>. </a:t>
            </a:r>
            <a:r>
              <a:rPr lang="he-IL" dirty="0"/>
              <a:t>עבור </a:t>
            </a:r>
            <a:r>
              <a:rPr lang="en-US" dirty="0" err="1"/>
              <a:t>FeS</a:t>
            </a:r>
            <a:r>
              <a:rPr lang="he-IL" dirty="0"/>
              <a:t> שיא הפליטה מוזז יותר ימינה, השיא הוא יותר חד, וגם נוצר כתף </a:t>
            </a:r>
            <a:r>
              <a:rPr lang="he-IL" dirty="0" err="1"/>
              <a:t>באיזור</a:t>
            </a:r>
            <a:r>
              <a:rPr lang="he-IL" dirty="0"/>
              <a:t> ה-500 ננומטר.</a:t>
            </a:r>
            <a:endParaRPr lang="en-IL" dirty="0"/>
          </a:p>
        </p:txBody>
      </p:sp>
    </p:spTree>
    <p:extLst>
      <p:ext uri="{BB962C8B-B14F-4D97-AF65-F5344CB8AC3E}">
        <p14:creationId xmlns:p14="http://schemas.microsoft.com/office/powerpoint/2010/main" val="2258348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2F1B7-8D83-51E9-6E36-D010BECC5E78}"/>
              </a:ext>
            </a:extLst>
          </p:cNvPr>
          <p:cNvSpPr>
            <a:spLocks noGrp="1"/>
          </p:cNvSpPr>
          <p:nvPr>
            <p:ph type="title"/>
          </p:nvPr>
        </p:nvSpPr>
        <p:spPr/>
        <p:txBody>
          <a:bodyPr/>
          <a:lstStyle/>
          <a:p>
            <a:pPr algn="ctr"/>
            <a:r>
              <a:rPr lang="he-IL" dirty="0"/>
              <a:t>דיון</a:t>
            </a:r>
            <a:endParaRPr lang="en-IL" dirty="0"/>
          </a:p>
        </p:txBody>
      </p:sp>
      <p:sp>
        <p:nvSpPr>
          <p:cNvPr id="3" name="Content Placeholder 2">
            <a:extLst>
              <a:ext uri="{FF2B5EF4-FFF2-40B4-BE49-F238E27FC236}">
                <a16:creationId xmlns:a16="http://schemas.microsoft.com/office/drawing/2014/main" id="{17A68E6B-0F56-ABE2-32CB-4A51F7B5E304}"/>
              </a:ext>
            </a:extLst>
          </p:cNvPr>
          <p:cNvSpPr>
            <a:spLocks noGrp="1"/>
          </p:cNvSpPr>
          <p:nvPr>
            <p:ph idx="1"/>
          </p:nvPr>
        </p:nvSpPr>
        <p:spPr/>
        <p:txBody>
          <a:bodyPr/>
          <a:lstStyle/>
          <a:p>
            <a:pPr algn="r" rtl="1"/>
            <a:r>
              <a:rPr lang="he-IL" dirty="0"/>
              <a:t>ערך האנרגיה של אורך הגל שנפלט עבור </a:t>
            </a:r>
            <a:r>
              <a:rPr lang="en-US" dirty="0"/>
              <a:t>FeS</a:t>
            </a:r>
            <a:r>
              <a:rPr lang="en-US" sz="2000" dirty="0"/>
              <a:t>2</a:t>
            </a:r>
            <a:r>
              <a:rPr lang="he-IL" dirty="0"/>
              <a:t>, הוא </a:t>
            </a:r>
            <a:r>
              <a:rPr lang="en-US" dirty="0"/>
              <a:t>2.087 eV </a:t>
            </a:r>
            <a:r>
              <a:rPr lang="he-IL" dirty="0"/>
              <a:t> , בעוד ה</a:t>
            </a:r>
            <a:r>
              <a:rPr lang="en-US" dirty="0"/>
              <a:t>Band gap-</a:t>
            </a:r>
            <a:r>
              <a:rPr lang="he-IL" dirty="0"/>
              <a:t> המקובל הוא </a:t>
            </a:r>
            <a:r>
              <a:rPr lang="en-US" dirty="0"/>
              <a:t>0.95 eV </a:t>
            </a:r>
            <a:r>
              <a:rPr lang="he-IL" dirty="0"/>
              <a:t> .</a:t>
            </a:r>
          </a:p>
          <a:p>
            <a:pPr algn="r" rtl="1"/>
            <a:r>
              <a:rPr lang="he-IL" dirty="0"/>
              <a:t> ערך האנרגיה של אורך הגל שנפלט עבור </a:t>
            </a:r>
            <a:r>
              <a:rPr lang="en-US" dirty="0" err="1"/>
              <a:t>FeS</a:t>
            </a:r>
            <a:r>
              <a:rPr lang="he-IL" dirty="0"/>
              <a:t> הוא </a:t>
            </a:r>
            <a:r>
              <a:rPr lang="en-US" dirty="0"/>
              <a:t>2.283 eV</a:t>
            </a:r>
            <a:r>
              <a:rPr lang="he-IL" dirty="0"/>
              <a:t>, בעוד ה-</a:t>
            </a:r>
            <a:r>
              <a:rPr lang="en-US" dirty="0"/>
              <a:t>Band gap</a:t>
            </a:r>
            <a:r>
              <a:rPr lang="he-IL" dirty="0"/>
              <a:t> מאוד קטן (</a:t>
            </a:r>
            <a:r>
              <a:rPr lang="en-US" dirty="0"/>
              <a:t>0.04 eV</a:t>
            </a:r>
            <a:r>
              <a:rPr lang="he-IL" dirty="0"/>
              <a:t>) או שהוא כלל לא קיים.</a:t>
            </a:r>
          </a:p>
          <a:p>
            <a:pPr algn="r" rtl="1"/>
            <a:r>
              <a:rPr lang="he-IL" dirty="0"/>
              <a:t>שתי העובדות לעיל מוכיחות כי הדעיכה כאן אינה מהרמה התחתונה בפס ההולכה לרמה העליונה בפס הערכיות.</a:t>
            </a:r>
          </a:p>
          <a:p>
            <a:pPr algn="r" rtl="1"/>
            <a:r>
              <a:rPr lang="he-IL" dirty="0"/>
              <a:t>ניתן להסביר תופעה זו בחמישה הסברים.</a:t>
            </a:r>
            <a:endParaRPr lang="en-IL" dirty="0"/>
          </a:p>
        </p:txBody>
      </p:sp>
    </p:spTree>
    <p:extLst>
      <p:ext uri="{BB962C8B-B14F-4D97-AF65-F5344CB8AC3E}">
        <p14:creationId xmlns:p14="http://schemas.microsoft.com/office/powerpoint/2010/main" val="454649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מסמך" ma:contentTypeID="0x010100D6F61E74F7254FFAACE179AD514BF94B00E5BAFAE9EC481B44A887128AEA8B460D" ma:contentTypeVersion="" ma:contentTypeDescription="צור פריט רשימה חדש." ma:contentTypeScope="" ma:versionID="3b61d496bdfd119985d8563668747021">
  <xsd:schema xmlns:xsd="http://www.w3.org/2001/XMLSchema" xmlns:xs="http://www.w3.org/2001/XMLSchema" xmlns:p="http://schemas.microsoft.com/office/2006/metadata/properties" xmlns:ns1="458654B0-58DA-43AF-B7B7-86C38ED4FD5E" targetNamespace="http://schemas.microsoft.com/office/2006/metadata/properties" ma:root="true" ma:fieldsID="695313bd741453274c42219807639905" ns1:_="">
    <xsd:import namespace="458654B0-58DA-43AF-B7B7-86C38ED4FD5E"/>
    <xsd:element name="properties">
      <xsd:complexType>
        <xsd:sequence>
          <xsd:element name="documentManagement">
            <xsd:complexType>
              <xsd:all>
                <xsd:element ref="ns1:Document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8654B0-58DA-43AF-B7B7-86C38ED4FD5E" elementFormDefault="qualified">
    <xsd:import namespace="http://schemas.microsoft.com/office/2006/documentManagement/types"/>
    <xsd:import namespace="http://schemas.microsoft.com/office/infopath/2007/PartnerControls"/>
    <xsd:element name="DocumentUrl" ma:index="2" nillable="true" ma:displayName="Url" ma:internalName="DocumentUrl">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6" ma:displayName="מחבר"/>
        <xsd:element ref="dcterms:created" minOccurs="0" maxOccurs="1"/>
        <xsd:element ref="dc:identifier" minOccurs="0" maxOccurs="1"/>
        <xsd:element name="contentType" minOccurs="0" maxOccurs="1" type="xsd:string"/>
        <xsd:element ref="dc:title" minOccurs="0" maxOccurs="1" ma:index="4" ma:displayName="כותרת"/>
        <xsd:element ref="dc:subject" minOccurs="0" maxOccurs="1"/>
        <xsd:element ref="dc:description" minOccurs="0" maxOccurs="1" ma:index="8" ma:displayName="הערות"/>
        <xsd:element name="keywords" minOccurs="0" maxOccurs="1" type="xsd:string" ma:index="5" ma:displayName="מילות מפתח"/>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umentUrl xmlns="458654B0-58DA-43AF-B7B7-86C38ED4FD5E" xsi:nil="true"/>
  </documentManagement>
</p:properties>
</file>

<file path=customXml/itemProps1.xml><?xml version="1.0" encoding="utf-8"?>
<ds:datastoreItem xmlns:ds="http://schemas.openxmlformats.org/officeDocument/2006/customXml" ds:itemID="{BFED186C-446A-4AE4-B386-77573B146C53}"/>
</file>

<file path=customXml/itemProps2.xml><?xml version="1.0" encoding="utf-8"?>
<ds:datastoreItem xmlns:ds="http://schemas.openxmlformats.org/officeDocument/2006/customXml" ds:itemID="{4CEF81F2-F6D1-4ABD-BE7B-433F623B4CAF}"/>
</file>

<file path=docProps/app.xml><?xml version="1.0" encoding="utf-8"?>
<Properties xmlns="http://schemas.openxmlformats.org/officeDocument/2006/extended-properties" xmlns:vt="http://schemas.openxmlformats.org/officeDocument/2006/docPropsVTypes">
  <TotalTime>5543</TotalTime>
  <Words>799</Words>
  <Application>Microsoft Office PowerPoint</Application>
  <PresentationFormat>מסך רחב</PresentationFormat>
  <Paragraphs>63</Paragraphs>
  <Slides>13</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13</vt:i4>
      </vt:variant>
    </vt:vector>
  </HeadingPairs>
  <TitlesOfParts>
    <vt:vector size="18" baseType="lpstr">
      <vt:lpstr>Arial</vt:lpstr>
      <vt:lpstr>Calibri</vt:lpstr>
      <vt:lpstr>Calibri Light</vt:lpstr>
      <vt:lpstr>Times New Roman</vt:lpstr>
      <vt:lpstr>Office Theme</vt:lpstr>
      <vt:lpstr>קתודולומינסנציה של סולפידים</vt:lpstr>
      <vt:lpstr>מבוא</vt:lpstr>
      <vt:lpstr>מבוא</vt:lpstr>
      <vt:lpstr>מבוא</vt:lpstr>
      <vt:lpstr>שיטות מחקר</vt:lpstr>
      <vt:lpstr>תוצאות</vt:lpstr>
      <vt:lpstr>תוצאות</vt:lpstr>
      <vt:lpstr>דיון</vt:lpstr>
      <vt:lpstr>דיון</vt:lpstr>
      <vt:lpstr>דיון</vt:lpstr>
      <vt:lpstr>דיון</vt:lpstr>
      <vt:lpstr>דיון</vt:lpstr>
      <vt:lpstr>סיכום</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קתודולומינסנציה של סולפידים</dc:title>
  <dc:creator>Yonina Schein</dc:creator>
  <cp:keywords/>
  <dc:description/>
  <cp:lastModifiedBy>oripa</cp:lastModifiedBy>
  <cp:revision>23</cp:revision>
  <dcterms:created xsi:type="dcterms:W3CDTF">2023-04-01T19:09:13Z</dcterms:created>
  <dcterms:modified xsi:type="dcterms:W3CDTF">2023-08-20T06:27:04Z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-1985605960</vt:i4>
  </property>
  <property fmtid="{D5CDD505-2E9C-101B-9397-08002B2CF9AE}" pid="3" name="_NewReviewCycle">
    <vt:lpwstr/>
  </property>
  <property fmtid="{D5CDD505-2E9C-101B-9397-08002B2CF9AE}" pid="4" name="_EmailSubject">
    <vt:lpwstr>ישי שיין: סיום פרויקט מחקר בכימיה</vt:lpwstr>
  </property>
  <property fmtid="{D5CDD505-2E9C-101B-9397-08002B2CF9AE}" pid="5" name="_AuthorEmail">
    <vt:lpwstr>anatba@openu.ac.il</vt:lpwstr>
  </property>
  <property fmtid="{D5CDD505-2E9C-101B-9397-08002B2CF9AE}" pid="6" name="_AuthorEmailDisplayName">
    <vt:lpwstr>Anat Barnea</vt:lpwstr>
  </property>
  <property fmtid="{D5CDD505-2E9C-101B-9397-08002B2CF9AE}" pid="7" name="ContentTypeId">
    <vt:lpwstr>0x010100D6F61E74F7254FFAACE179AD514BF94B00E5BAFAE9EC481B44A887128AEA8B460D</vt:lpwstr>
  </property>
</Properties>
</file>